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notesMasterIdLst>
    <p:notesMasterId r:id="rId19"/>
  </p:notesMasterIdLst>
  <p:sldIdLst>
    <p:sldId id="258" r:id="rId3"/>
    <p:sldId id="1271" r:id="rId4"/>
    <p:sldId id="1304" r:id="rId5"/>
    <p:sldId id="1284" r:id="rId6"/>
    <p:sldId id="1340" r:id="rId7"/>
    <p:sldId id="1344" r:id="rId8"/>
    <p:sldId id="1341" r:id="rId9"/>
    <p:sldId id="1347" r:id="rId10"/>
    <p:sldId id="1342" r:id="rId11"/>
    <p:sldId id="1343" r:id="rId12"/>
    <p:sldId id="1345" r:id="rId13"/>
    <p:sldId id="1346" r:id="rId14"/>
    <p:sldId id="1348" r:id="rId15"/>
    <p:sldId id="1330" r:id="rId16"/>
    <p:sldId id="1260" r:id="rId17"/>
    <p:sldId id="723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0000"/>
    <a:srgbClr val="0C030C"/>
    <a:srgbClr val="010101"/>
    <a:srgbClr val="FF0000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>
      <p:cViewPr varScale="1">
        <p:scale>
          <a:sx n="125" d="100"/>
          <a:sy n="125" d="100"/>
        </p:scale>
        <p:origin x="298" y="11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5CBF70-ADCE-46A8-9424-69AFAEB5CB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CD8AB-A467-490E-BC0B-8C63924C22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50E5C9F-C6FC-44AF-AE05-DAF0B2B841E9}" type="datetimeFigureOut">
              <a:rPr lang="en-US" altLang="zh-CN"/>
              <a:pPr>
                <a:defRPr/>
              </a:pPr>
              <a:t>11/18/2018</a:t>
            </a:fld>
            <a:endParaRPr lang="en-US" altLang="zh-CN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DB72A1-2040-4D4C-80E7-A126E0B3F5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97DE29-D0B4-4EAA-8225-DB761A114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5CB9E-4134-4134-8A09-20A4D30B80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D1897-AD31-4560-8669-FB2314BF5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BC4EAF-427B-4627-9F21-9B6C2D72D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7FEF112-AFEF-4900-9F33-62B6E569CE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0305A38-8D81-4D18-BFD4-077698418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A327A03-FAAF-40B2-874E-49821D9868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85919A-F4E3-4AD8-A4A7-67B068CCD5A1}" type="slidenum"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A534A4DE-C301-454A-9284-626FAAE676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06A17DB-D3AD-48EA-83B6-5FDB0A716A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25DD943-F5EE-40F6-B374-5F1FAFED995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628597-1287-4BB5-9AA2-0F736C94F411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4A499A8E-EE67-4388-9779-8F1D1AA23A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57CD09B-60CE-4CB5-A00B-EBE2A5B258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4CA454EF-4605-4C07-849E-E986BF5AEE6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06ADA4-2C69-438B-9163-F48EB7004C45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CB21C9B0-2939-4D8E-BBE9-31AEEC4796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51B2A87C-1563-472D-9261-B8513FF615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00AB417-3AA0-4AB5-92FC-E4C4D87FA2A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722D09-BEF4-4920-B7A1-169E74FFEBEB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61B08A8-21F5-4835-ADF5-1CB6148D3E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E8930703-4BDA-46C7-9C29-11E8776066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8A43FBD-94D2-410C-A5D5-4FA3CA084B9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632C4E-14E0-42A4-8B0A-E6109B0B2C3D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ECAA237C-A18A-448B-A605-60F4C519DA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F8C4FA2A-5822-4328-B91F-C1BA2638BE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D64C2E72-B035-451B-A697-A08535FBD75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D85E55F-A94B-4BE9-8287-410A5A3AA437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C90E77D5-9619-4B45-9ACE-D115EC84EF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36A8E656-5923-4BCC-A6DD-C93538A586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06E4B411-01EC-416E-84CB-87860457141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78D673-9701-420C-96D0-17B58A114CAB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CD8C144-ABEE-4A54-967C-882F55B9F5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36FE1684-1DE6-43F3-A49B-808ECB6779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36F4AB9-3B6D-4DD4-8222-BEA31901D236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FE7B40-08DD-4B40-AD46-83DC4D90BF1E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016640B-C4DF-40C6-83E0-E784653957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9224D33-421D-4A54-B5C7-67E8AC4781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5BA81EF-0745-4AE4-BA83-AAD4710A660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9972FB-AA6E-48B8-BB6A-F359A13E77EA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C4D9FC0B-55A0-400C-A6D7-1ECC952DFD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F5FCDBCD-2C55-4E26-952B-2CE7380A3E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F52B2AF-17E6-4646-BC38-E983FB37AF51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7F9852-7625-4AF5-8728-BD114A5A9AC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4E9819-7C9D-4E6D-B372-43F5A187CE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36CA8E54-10C1-485D-9B70-DE5F10E555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86D6151-0136-4707-A69C-6A388BEBD0A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FCDF5E-57D2-4649-8652-4C76DDEA37BC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F88DA681-2D67-410A-B130-5373C19A99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24F90611-7778-4133-88A1-73ADD72377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A45AB82-9C9B-4CA0-A09C-00E801E439F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000B27-58B2-4129-81B8-012A7A22C1A3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36F1086-8C1C-4153-A176-33E956C458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FFA2ACB-8DD4-47B3-A62F-AD8F962E1B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0105FE9-DE3D-4664-9DAB-F9A077EED2B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84D349-261C-4C63-8602-A50651E4828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B6A53037-D56A-4424-B4ED-011025795A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1D04081-636F-4386-9C16-F9A6285961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F0AF6FD-6568-437A-9044-48E31A66DC5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76A41F-DB01-4416-B7AB-71341203AFFC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8F50D73-9B9C-4A25-8B29-220A81E0E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077395E6-C016-46EE-98CF-8707F10314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C30E4BF-A828-4D46-A5B3-546510BFE01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6386E5-9143-423F-8EAF-C1208B0F9F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61249AA-0F88-4F98-8966-D2672D2FDC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897EFF0E-78BA-490F-A82F-6523763191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8D81D297-8EDE-40E9-A8D8-923607CC169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7EDEF8-4FA6-4AA4-8282-F392D9D9EA32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5081D3-34C0-4B72-90F8-EB50813F5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3530D5-BA1A-412C-B6E3-09178353A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400B6-AB6A-4017-BF6A-55D4DED785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D59F7-C997-4BB1-854E-13E8301FF8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46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8E0E78-3101-4200-AC79-793F1BA9AD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E23409-F4A9-4FC5-9A95-589AAA221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7FD11-CA01-4545-A9B4-905CD377B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17B41-27F7-47AE-A2AE-CBA1AFE070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898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C2B1AB-B996-4B9F-B266-92B82F436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43E679-0D3A-4905-84B5-683F14C4F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B3DCC3-3EA2-42D9-AA92-54BBD881F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690F-FC1B-4BBE-ACD4-36D478597B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651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D83B2E-4498-4D00-AB8C-ED5E7391E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51137A-80BE-4BA0-8450-897FE7FB8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7FB75-225F-4199-A4BE-802F7DDE9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5926F-81AC-426E-AEDA-D3014CC8C0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0612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4FE56D-6F97-4244-8506-CB18F73CCD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528069-3BAF-48E4-A9DD-B443F09D3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FAE837-C459-488A-94DC-7A0BC6888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6EF03-4368-407F-B74F-764E7E9BB6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686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FC017-13CC-4BDA-9EE4-A02E36F5AF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DBE275-B523-4791-99E9-27C9BDB358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B9E23B-6260-49F0-B273-3F67D58AB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0EF7-ED34-412F-BDA0-7E1956166B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966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2CC17-68AF-4FDC-ABF3-BDB408BBB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E5A69E-0BBF-4470-B76D-02DA5186A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B3791-4B53-41E8-9D9D-8FF4FDCA8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8B6F5-8FF4-421B-BB99-ED17CF53CF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763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D5EEB5-3C0E-45A2-AB88-8490B65DA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4C5D59-6B66-4361-8E96-60DDB4392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9A13786-9684-492D-905A-77BD30AC1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7FA7D-B4EE-42C1-B67F-10EE0CFBC5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8060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FD2329-9C81-407E-8C9F-A98CAD84B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592588-8463-4E42-9FC4-6D26756C7E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561B64-5456-4BF8-9BAC-477D9B749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1CA0-916C-46E4-A31B-C5492D55A4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6187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0197BF-1FD9-4331-9284-335D20696E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B64D71-1F24-4F05-A1AB-FC0228623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9C1C15-D20B-4BBF-A59E-A8A07D468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BC0B7-EACD-4B70-8A46-97487A8ACB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9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F81A09-4D89-4B75-B255-316ABDEB0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EBB6D-6F92-4257-AD52-0FD515A09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1E6DD8-894E-49BE-B499-248E4C012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B674-D615-4588-9E8B-4C4ADCB5FF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966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0FE289-630D-49BA-9C17-9DB0C6FD34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17E53-19AD-4538-94B7-60664ADB74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42B705-B267-4E34-99DE-E4627B291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6545-6D6D-4F21-A677-66F2BF6229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8913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C9E409-92CE-49AB-B7DC-07D8A5EE1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AFEC84-3F89-4E57-A417-BC7272029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D50A5B-DBBD-426D-AFCD-B29AA47032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2DE3-BD31-44DD-8F94-98B14E95E5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7821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AEE48B-2BFE-466A-88D2-07674B1A0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6C9061-487A-4592-84DA-53238C1EE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95E989-7C85-4298-9C2C-65653AC36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9CA0B-E0C9-4622-8F30-EA74058103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2137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EEE108-D0D1-4781-8FF7-5D29FDA46F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0C2583-57CB-4074-A8AF-645D1F5791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07CDFF-308A-4E93-A5AB-300EC39E9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2856-6168-49E1-8350-E58C34FF67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89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ED17C5-D699-4508-8BC4-717F687E0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BD2029-0294-41F6-8D2A-39A16B4B28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4B8B3A-85EC-4657-90F4-DB3785A70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E808E-3CC1-491E-9D9B-AAEB280D94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910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A80B21-C6B5-4871-BC63-85DAF04FEA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95B7F8-F58E-4834-9E83-5CF9B5469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48250B-7240-4BAF-8595-697D38778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BFB2C-580B-4A27-8A4E-EBAF10EDB5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959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84A421-8C10-46D2-BFE2-06C45B9CD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4CD4135-E2EA-485E-9389-8F61F362F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8EE75-B967-4556-8792-49A489F2B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71F0-C82C-4A7B-90B8-3CDB346F0E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790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BA78761-AA92-4BA6-90A1-05CCD95EFA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98B74A-B013-49CF-9557-8A1C34C60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A8EFF2-27EA-4611-8458-90385B816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42460-A2E5-4AB6-A5FD-3DBBE78E17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51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F06305-8EFE-4002-9D47-51A6180A9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EE5F7-A94E-4A18-9098-81D8AE684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A9EF84-1DB3-4F26-ACC8-1EBB648F8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BBE2-1D7E-43D5-B6FB-437FAC0462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7141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21B91D-1F32-4247-978A-E199A9A1B4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551C2-C29D-4D5B-A35B-19A8E6ED6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C67B21-42E7-49F7-9895-6426742D0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5849-D089-483F-825A-92BA2E97AA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856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65D31F-62D8-4D65-8287-892A48863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0F7A6E-DA48-43D5-89EC-6B763027DF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E07C76-A2FD-47B5-95FD-6FE99BCF7F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0CC85-7E21-4A2F-A3E9-AC1CC39470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911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0A4EA4-476C-498B-B24C-5D8A1DA1B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BB43D7-484C-4C29-B239-5778DA8D9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13A3A82-6ED0-4FB1-A7EF-0B13D65B16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6D27924-2AF0-4133-94D9-A881B15314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A45F1EC2-5570-445D-AA82-16686A4FAD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9C370D-22C6-42FB-A089-7A15D384D2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C73C20-FD72-4C5D-984F-06AD0D669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BAF9C05-3A78-42E1-B563-C03DC99D7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9CC9473-DD97-4B34-80A6-76D8972F52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8D05B44-76A0-4D3F-B54E-5D1229708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B20365D-2F85-40FB-8E9A-40D1D42DEE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0F792D3-23D3-4E50-93BA-40A3C216F9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{FB20880A-6F1E-453C-B83D-37C87F85DCD0}">
            <a:extLst>
              <a:ext uri="{FF2B5EF4-FFF2-40B4-BE49-F238E27FC236}">
                <a16:creationId xmlns:a16="http://schemas.microsoft.com/office/drawing/2014/main" id="{8EC0B076-9D22-457A-8A44-26000B6F7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2192000" cy="6858000"/>
          </a:xfrm>
          <a:prstGeom prst="rect">
            <a:avLst/>
          </a:prstGeom>
          <a:noFill/>
          <a:ln w="57150" cap="rnd">
            <a:solidFill>
              <a:srgbClr val="9999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99" name="组合 1">
            <a:extLst>
              <a:ext uri="{FF2B5EF4-FFF2-40B4-BE49-F238E27FC236}">
                <a16:creationId xmlns:a16="http://schemas.microsoft.com/office/drawing/2014/main" id="{53AD9592-E165-4028-BA61-AC0E532645A9}"/>
              </a:ext>
            </a:extLst>
          </p:cNvPr>
          <p:cNvGrpSpPr>
            <a:grpSpLocks/>
          </p:cNvGrpSpPr>
          <p:nvPr/>
        </p:nvGrpSpPr>
        <p:grpSpPr bwMode="auto">
          <a:xfrm>
            <a:off x="1074738" y="563563"/>
            <a:ext cx="9936162" cy="6827837"/>
            <a:chOff x="276149" y="564331"/>
            <a:chExt cx="11899743" cy="6826231"/>
          </a:xfrm>
        </p:grpSpPr>
        <p:sp>
          <p:nvSpPr>
            <p:cNvPr id="4104" name="Freeform 6">
              <a:extLst>
                <a:ext uri="{FF2B5EF4-FFF2-40B4-BE49-F238E27FC236}">
                  <a16:creationId xmlns:a16="http://schemas.microsoft.com/office/drawing/2014/main" id="{A80DCDF5-3D9F-48F6-AB68-C7F3747C7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304685"/>
              <a:ext cx="3030741" cy="1925484"/>
            </a:xfrm>
            <a:custGeom>
              <a:avLst/>
              <a:gdLst>
                <a:gd name="T0" fmla="*/ 2147483646 w 1430"/>
                <a:gd name="T1" fmla="*/ 2147483646 h 621"/>
                <a:gd name="T2" fmla="*/ 2147483646 w 1430"/>
                <a:gd name="T3" fmla="*/ 2147483646 h 621"/>
                <a:gd name="T4" fmla="*/ 2147483646 w 1430"/>
                <a:gd name="T5" fmla="*/ 2147483646 h 621"/>
                <a:gd name="T6" fmla="*/ 2147483646 w 1430"/>
                <a:gd name="T7" fmla="*/ 0 h 621"/>
                <a:gd name="T8" fmla="*/ 2147483646 w 1430"/>
                <a:gd name="T9" fmla="*/ 2147483646 h 621"/>
                <a:gd name="T10" fmla="*/ 2147483646 w 1430"/>
                <a:gd name="T11" fmla="*/ 2147483646 h 621"/>
                <a:gd name="T12" fmla="*/ 2147483646 w 1430"/>
                <a:gd name="T13" fmla="*/ 2147483646 h 621"/>
                <a:gd name="T14" fmla="*/ 2147483646 w 1430"/>
                <a:gd name="T15" fmla="*/ 2147483646 h 621"/>
                <a:gd name="T16" fmla="*/ 2147483646 w 1430"/>
                <a:gd name="T17" fmla="*/ 2147483646 h 621"/>
                <a:gd name="T18" fmla="*/ 2147483646 w 1430"/>
                <a:gd name="T19" fmla="*/ 2147483646 h 621"/>
                <a:gd name="T20" fmla="*/ 2147483646 w 1430"/>
                <a:gd name="T21" fmla="*/ 2147483646 h 621"/>
                <a:gd name="T22" fmla="*/ 2147483646 w 1430"/>
                <a:gd name="T23" fmla="*/ 2147483646 h 621"/>
                <a:gd name="T24" fmla="*/ 2147483646 w 1430"/>
                <a:gd name="T25" fmla="*/ 2147483646 h 621"/>
                <a:gd name="T26" fmla="*/ 2147483646 w 1430"/>
                <a:gd name="T27" fmla="*/ 2147483646 h 621"/>
                <a:gd name="T28" fmla="*/ 2147483646 w 1430"/>
                <a:gd name="T29" fmla="*/ 2147483646 h 621"/>
                <a:gd name="T30" fmla="*/ 2147483646 w 1430"/>
                <a:gd name="T31" fmla="*/ 2147483646 h 621"/>
                <a:gd name="T32" fmla="*/ 2147483646 w 1430"/>
                <a:gd name="T33" fmla="*/ 2147483646 h 621"/>
                <a:gd name="T34" fmla="*/ 2147483646 w 1430"/>
                <a:gd name="T35" fmla="*/ 2147483646 h 621"/>
                <a:gd name="T36" fmla="*/ 2147483646 w 1430"/>
                <a:gd name="T37" fmla="*/ 2147483646 h 621"/>
                <a:gd name="T38" fmla="*/ 2147483646 w 1430"/>
                <a:gd name="T39" fmla="*/ 2147483646 h 621"/>
                <a:gd name="T40" fmla="*/ 2147483646 w 1430"/>
                <a:gd name="T41" fmla="*/ 2147483646 h 621"/>
                <a:gd name="T42" fmla="*/ 2147483646 w 1430"/>
                <a:gd name="T43" fmla="*/ 2147483646 h 621"/>
                <a:gd name="T44" fmla="*/ 2147483646 w 1430"/>
                <a:gd name="T45" fmla="*/ 2147483646 h 621"/>
                <a:gd name="T46" fmla="*/ 2147483646 w 1430"/>
                <a:gd name="T47" fmla="*/ 2147483646 h 621"/>
                <a:gd name="T48" fmla="*/ 2147483646 w 1430"/>
                <a:gd name="T49" fmla="*/ 2147483646 h 621"/>
                <a:gd name="T50" fmla="*/ 2147483646 w 1430"/>
                <a:gd name="T51" fmla="*/ 2147483646 h 621"/>
                <a:gd name="T52" fmla="*/ 2147483646 w 1430"/>
                <a:gd name="T53" fmla="*/ 2147483646 h 621"/>
                <a:gd name="T54" fmla="*/ 2147483646 w 1430"/>
                <a:gd name="T55" fmla="*/ 2147483646 h 621"/>
                <a:gd name="T56" fmla="*/ 2147483646 w 1430"/>
                <a:gd name="T57" fmla="*/ 2147483646 h 621"/>
                <a:gd name="T58" fmla="*/ 2147483646 w 1430"/>
                <a:gd name="T59" fmla="*/ 2147483646 h 621"/>
                <a:gd name="T60" fmla="*/ 2147483646 w 1430"/>
                <a:gd name="T61" fmla="*/ 2147483646 h 621"/>
                <a:gd name="T62" fmla="*/ 2147483646 w 1430"/>
                <a:gd name="T63" fmla="*/ 2147483646 h 621"/>
                <a:gd name="T64" fmla="*/ 2147483646 w 1430"/>
                <a:gd name="T65" fmla="*/ 2147483646 h 621"/>
                <a:gd name="T66" fmla="*/ 2147483646 w 1430"/>
                <a:gd name="T67" fmla="*/ 2147483646 h 621"/>
                <a:gd name="T68" fmla="*/ 2147483646 w 1430"/>
                <a:gd name="T69" fmla="*/ 2147483646 h 621"/>
                <a:gd name="T70" fmla="*/ 2147483646 w 1430"/>
                <a:gd name="T71" fmla="*/ 2147483646 h 621"/>
                <a:gd name="T72" fmla="*/ 2147483646 w 1430"/>
                <a:gd name="T73" fmla="*/ 2147483646 h 621"/>
                <a:gd name="T74" fmla="*/ 2147483646 w 1430"/>
                <a:gd name="T75" fmla="*/ 2147483646 h 621"/>
                <a:gd name="T76" fmla="*/ 2147483646 w 1430"/>
                <a:gd name="T77" fmla="*/ 2147483646 h 621"/>
                <a:gd name="T78" fmla="*/ 2147483646 w 1430"/>
                <a:gd name="T79" fmla="*/ 2147483646 h 621"/>
                <a:gd name="T80" fmla="*/ 2147483646 w 1430"/>
                <a:gd name="T81" fmla="*/ 2147483646 h 621"/>
                <a:gd name="T82" fmla="*/ 2147483646 w 1430"/>
                <a:gd name="T83" fmla="*/ 2147483646 h 621"/>
                <a:gd name="T84" fmla="*/ 2147483646 w 1430"/>
                <a:gd name="T85" fmla="*/ 2147483646 h 621"/>
                <a:gd name="T86" fmla="*/ 2147483646 w 1430"/>
                <a:gd name="T87" fmla="*/ 2147483646 h 621"/>
                <a:gd name="T88" fmla="*/ 2147483646 w 1430"/>
                <a:gd name="T89" fmla="*/ 2147483646 h 621"/>
                <a:gd name="T90" fmla="*/ 2147483646 w 1430"/>
                <a:gd name="T91" fmla="*/ 2147483646 h 621"/>
                <a:gd name="T92" fmla="*/ 2147483646 w 1430"/>
                <a:gd name="T93" fmla="*/ 2147483646 h 621"/>
                <a:gd name="T94" fmla="*/ 2147483646 w 1430"/>
                <a:gd name="T95" fmla="*/ 2147483646 h 621"/>
                <a:gd name="T96" fmla="*/ 2147483646 w 1430"/>
                <a:gd name="T97" fmla="*/ 2147483646 h 621"/>
                <a:gd name="T98" fmla="*/ 2147483646 w 1430"/>
                <a:gd name="T99" fmla="*/ 2147483646 h 621"/>
                <a:gd name="T100" fmla="*/ 2147483646 w 1430"/>
                <a:gd name="T101" fmla="*/ 2147483646 h 621"/>
                <a:gd name="T102" fmla="*/ 2147483646 w 1430"/>
                <a:gd name="T103" fmla="*/ 2147483646 h 621"/>
                <a:gd name="T104" fmla="*/ 0 w 1430"/>
                <a:gd name="T105" fmla="*/ 2147483646 h 621"/>
                <a:gd name="T106" fmla="*/ 2147483646 w 1430"/>
                <a:gd name="T107" fmla="*/ 2147483646 h 621"/>
                <a:gd name="T108" fmla="*/ 2147483646 w 1430"/>
                <a:gd name="T109" fmla="*/ 2147483646 h 621"/>
                <a:gd name="T110" fmla="*/ 2147483646 w 1430"/>
                <a:gd name="T111" fmla="*/ 2147483646 h 621"/>
                <a:gd name="T112" fmla="*/ 2147483646 w 1430"/>
                <a:gd name="T113" fmla="*/ 2147483646 h 621"/>
                <a:gd name="T114" fmla="*/ 2147483646 w 1430"/>
                <a:gd name="T115" fmla="*/ 2147483646 h 621"/>
                <a:gd name="T116" fmla="*/ 214748364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05" name="Freeform 7">
              <a:extLst>
                <a:ext uri="{FF2B5EF4-FFF2-40B4-BE49-F238E27FC236}">
                  <a16:creationId xmlns:a16="http://schemas.microsoft.com/office/drawing/2014/main" id="{B9289E31-AE67-45C9-A07A-F17EB43A5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49" y="890024"/>
              <a:ext cx="11639701" cy="4715387"/>
            </a:xfrm>
            <a:custGeom>
              <a:avLst/>
              <a:gdLst>
                <a:gd name="T0" fmla="*/ 2147483646 w 8828"/>
                <a:gd name="T1" fmla="*/ 2147483646 h 2454"/>
                <a:gd name="T2" fmla="*/ 2147483646 w 8828"/>
                <a:gd name="T3" fmla="*/ 2147483646 h 2454"/>
                <a:gd name="T4" fmla="*/ 2147483646 w 8828"/>
                <a:gd name="T5" fmla="*/ 2147483646 h 2454"/>
                <a:gd name="T6" fmla="*/ 2147483646 w 8828"/>
                <a:gd name="T7" fmla="*/ 2147483646 h 2454"/>
                <a:gd name="T8" fmla="*/ 2147483646 w 8828"/>
                <a:gd name="T9" fmla="*/ 2147483646 h 2454"/>
                <a:gd name="T10" fmla="*/ 2147483646 w 8828"/>
                <a:gd name="T11" fmla="*/ 2147483646 h 2454"/>
                <a:gd name="T12" fmla="*/ 2147483646 w 8828"/>
                <a:gd name="T13" fmla="*/ 2147483646 h 2454"/>
                <a:gd name="T14" fmla="*/ 2147483646 w 8828"/>
                <a:gd name="T15" fmla="*/ 2147483646 h 2454"/>
                <a:gd name="T16" fmla="*/ 2147483646 w 8828"/>
                <a:gd name="T17" fmla="*/ 2147483646 h 2454"/>
                <a:gd name="T18" fmla="*/ 2147483646 w 8828"/>
                <a:gd name="T19" fmla="*/ 2147483646 h 2454"/>
                <a:gd name="T20" fmla="*/ 2147483646 w 8828"/>
                <a:gd name="T21" fmla="*/ 2147483646 h 2454"/>
                <a:gd name="T22" fmla="*/ 2147483646 w 8828"/>
                <a:gd name="T23" fmla="*/ 2147483646 h 2454"/>
                <a:gd name="T24" fmla="*/ 2147483646 w 8828"/>
                <a:gd name="T25" fmla="*/ 2147483646 h 2454"/>
                <a:gd name="T26" fmla="*/ 2147483646 w 8828"/>
                <a:gd name="T27" fmla="*/ 2147483646 h 2454"/>
                <a:gd name="T28" fmla="*/ 2147483646 w 8828"/>
                <a:gd name="T29" fmla="*/ 2147483646 h 2454"/>
                <a:gd name="T30" fmla="*/ 2147483646 w 8828"/>
                <a:gd name="T31" fmla="*/ 0 h 2454"/>
                <a:gd name="T32" fmla="*/ 2147483646 w 8828"/>
                <a:gd name="T33" fmla="*/ 2147483646 h 2454"/>
                <a:gd name="T34" fmla="*/ 2147483646 w 8828"/>
                <a:gd name="T35" fmla="*/ 2147483646 h 2454"/>
                <a:gd name="T36" fmla="*/ 2147483646 w 8828"/>
                <a:gd name="T37" fmla="*/ 2147483646 h 2454"/>
                <a:gd name="T38" fmla="*/ 2147483646 w 8828"/>
                <a:gd name="T39" fmla="*/ 2147483646 h 2454"/>
                <a:gd name="T40" fmla="*/ 2147483646 w 8828"/>
                <a:gd name="T41" fmla="*/ 2147483646 h 2454"/>
                <a:gd name="T42" fmla="*/ 2147483646 w 8828"/>
                <a:gd name="T43" fmla="*/ 2147483646 h 2454"/>
                <a:gd name="T44" fmla="*/ 0 w 8828"/>
                <a:gd name="T45" fmla="*/ 2147483646 h 2454"/>
                <a:gd name="T46" fmla="*/ 2147483646 w 8828"/>
                <a:gd name="T47" fmla="*/ 2147483646 h 2454"/>
                <a:gd name="T48" fmla="*/ 2147483646 w 8828"/>
                <a:gd name="T49" fmla="*/ 2147483646 h 2454"/>
                <a:gd name="T50" fmla="*/ 2147483646 w 8828"/>
                <a:gd name="T51" fmla="*/ 2147483646 h 2454"/>
                <a:gd name="T52" fmla="*/ 2147483646 w 8828"/>
                <a:gd name="T53" fmla="*/ 2147483646 h 2454"/>
                <a:gd name="T54" fmla="*/ 2147483646 w 8828"/>
                <a:gd name="T55" fmla="*/ 2147483646 h 2454"/>
                <a:gd name="T56" fmla="*/ 2147483646 w 8828"/>
                <a:gd name="T57" fmla="*/ 2147483646 h 2454"/>
                <a:gd name="T58" fmla="*/ 2147483646 w 8828"/>
                <a:gd name="T59" fmla="*/ 2147483646 h 2454"/>
                <a:gd name="T60" fmla="*/ 2147483646 w 8828"/>
                <a:gd name="T61" fmla="*/ 2147483646 h 2454"/>
                <a:gd name="T62" fmla="*/ 2147483646 w 8828"/>
                <a:gd name="T63" fmla="*/ 2147483646 h 2454"/>
                <a:gd name="T64" fmla="*/ 2147483646 w 8828"/>
                <a:gd name="T65" fmla="*/ 2147483646 h 2454"/>
                <a:gd name="T66" fmla="*/ 2147483646 w 8828"/>
                <a:gd name="T67" fmla="*/ 2147483646 h 2454"/>
                <a:gd name="T68" fmla="*/ 2147483646 w 8828"/>
                <a:gd name="T69" fmla="*/ 2147483646 h 2454"/>
                <a:gd name="T70" fmla="*/ 2147483646 w 8828"/>
                <a:gd name="T71" fmla="*/ 2147483646 h 2454"/>
                <a:gd name="T72" fmla="*/ 2147483646 w 8828"/>
                <a:gd name="T73" fmla="*/ 2147483646 h 2454"/>
                <a:gd name="T74" fmla="*/ 2147483646 w 8828"/>
                <a:gd name="T75" fmla="*/ 2147483646 h 2454"/>
                <a:gd name="T76" fmla="*/ 2147483646 w 8828"/>
                <a:gd name="T77" fmla="*/ 2147483646 h 2454"/>
                <a:gd name="T78" fmla="*/ 2147483646 w 8828"/>
                <a:gd name="T79" fmla="*/ 2147483646 h 2454"/>
                <a:gd name="T80" fmla="*/ 2147483646 w 8828"/>
                <a:gd name="T81" fmla="*/ 214748364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06" name="Freeform 8">
              <a:extLst>
                <a:ext uri="{FF2B5EF4-FFF2-40B4-BE49-F238E27FC236}">
                  <a16:creationId xmlns:a16="http://schemas.microsoft.com/office/drawing/2014/main" id="{7DFC9BA3-02B8-4026-9F5C-D61087576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200" y="1103056"/>
              <a:ext cx="10252050" cy="4285226"/>
            </a:xfrm>
            <a:custGeom>
              <a:avLst/>
              <a:gdLst>
                <a:gd name="T0" fmla="*/ 2147483646 w 8280"/>
                <a:gd name="T1" fmla="*/ 2147483646 h 2283"/>
                <a:gd name="T2" fmla="*/ 2147483646 w 8280"/>
                <a:gd name="T3" fmla="*/ 2147483646 h 2283"/>
                <a:gd name="T4" fmla="*/ 2147483646 w 8280"/>
                <a:gd name="T5" fmla="*/ 2147483646 h 2283"/>
                <a:gd name="T6" fmla="*/ 2147483646 w 8280"/>
                <a:gd name="T7" fmla="*/ 2147483646 h 2283"/>
                <a:gd name="T8" fmla="*/ 2147483646 w 8280"/>
                <a:gd name="T9" fmla="*/ 2147483646 h 2283"/>
                <a:gd name="T10" fmla="*/ 2147483646 w 8280"/>
                <a:gd name="T11" fmla="*/ 2147483646 h 2283"/>
                <a:gd name="T12" fmla="*/ 2147483646 w 8280"/>
                <a:gd name="T13" fmla="*/ 2147483646 h 2283"/>
                <a:gd name="T14" fmla="*/ 2147483646 w 8280"/>
                <a:gd name="T15" fmla="*/ 2147483646 h 2283"/>
                <a:gd name="T16" fmla="*/ 2147483646 w 8280"/>
                <a:gd name="T17" fmla="*/ 2147483646 h 2283"/>
                <a:gd name="T18" fmla="*/ 2147483646 w 8280"/>
                <a:gd name="T19" fmla="*/ 2147483646 h 2283"/>
                <a:gd name="T20" fmla="*/ 2147483646 w 8280"/>
                <a:gd name="T21" fmla="*/ 2147483646 h 2283"/>
                <a:gd name="T22" fmla="*/ 2147483646 w 8280"/>
                <a:gd name="T23" fmla="*/ 2147483646 h 2283"/>
                <a:gd name="T24" fmla="*/ 2147483646 w 8280"/>
                <a:gd name="T25" fmla="*/ 2147483646 h 2283"/>
                <a:gd name="T26" fmla="*/ 2147483646 w 8280"/>
                <a:gd name="T27" fmla="*/ 2147483646 h 2283"/>
                <a:gd name="T28" fmla="*/ 0 w 8280"/>
                <a:gd name="T29" fmla="*/ 2147483646 h 2283"/>
                <a:gd name="T30" fmla="*/ 2147483646 w 8280"/>
                <a:gd name="T31" fmla="*/ 2147483646 h 2283"/>
                <a:gd name="T32" fmla="*/ 2147483646 w 8280"/>
                <a:gd name="T33" fmla="*/ 2147483646 h 2283"/>
                <a:gd name="T34" fmla="*/ 2147483646 w 8280"/>
                <a:gd name="T35" fmla="*/ 2147483646 h 2283"/>
                <a:gd name="T36" fmla="*/ 2147483646 w 8280"/>
                <a:gd name="T37" fmla="*/ 2147483646 h 2283"/>
                <a:gd name="T38" fmla="*/ 2147483646 w 8280"/>
                <a:gd name="T39" fmla="*/ 2147483646 h 2283"/>
                <a:gd name="T40" fmla="*/ 2147483646 w 8280"/>
                <a:gd name="T41" fmla="*/ 2147483646 h 2283"/>
                <a:gd name="T42" fmla="*/ 2147483646 w 8280"/>
                <a:gd name="T43" fmla="*/ 2147483646 h 2283"/>
                <a:gd name="T44" fmla="*/ 2147483646 w 8280"/>
                <a:gd name="T45" fmla="*/ 2147483646 h 2283"/>
                <a:gd name="T46" fmla="*/ 2147483646 w 8280"/>
                <a:gd name="T47" fmla="*/ 2147483646 h 2283"/>
                <a:gd name="T48" fmla="*/ 2147483646 w 8280"/>
                <a:gd name="T49" fmla="*/ 2147483646 h 2283"/>
                <a:gd name="T50" fmla="*/ 2147483646 w 8280"/>
                <a:gd name="T51" fmla="*/ 2147483646 h 2283"/>
                <a:gd name="T52" fmla="*/ 2147483646 w 8280"/>
                <a:gd name="T53" fmla="*/ 2147483646 h 2283"/>
                <a:gd name="T54" fmla="*/ 2147483646 w 8280"/>
                <a:gd name="T55" fmla="*/ 2147483646 h 2283"/>
                <a:gd name="T56" fmla="*/ 2147483646 w 8280"/>
                <a:gd name="T57" fmla="*/ 2147483646 h 2283"/>
                <a:gd name="T58" fmla="*/ 2147483646 w 8280"/>
                <a:gd name="T59" fmla="*/ 2147483646 h 2283"/>
                <a:gd name="T60" fmla="*/ 2147483646 w 8280"/>
                <a:gd name="T61" fmla="*/ 2147483646 h 2283"/>
                <a:gd name="T62" fmla="*/ 2147483646 w 8280"/>
                <a:gd name="T63" fmla="*/ 2147483646 h 2283"/>
                <a:gd name="T64" fmla="*/ 2147483646 w 8280"/>
                <a:gd name="T65" fmla="*/ 2147483646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07" name="Freeform 9">
              <a:extLst>
                <a:ext uri="{FF2B5EF4-FFF2-40B4-BE49-F238E27FC236}">
                  <a16:creationId xmlns:a16="http://schemas.microsoft.com/office/drawing/2014/main" id="{129BF7FE-A234-43A9-9E61-CCFF6021F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50" y="1320185"/>
              <a:ext cx="8866700" cy="4068097"/>
            </a:xfrm>
            <a:custGeom>
              <a:avLst/>
              <a:gdLst>
                <a:gd name="T0" fmla="*/ 2147483646 w 7067"/>
                <a:gd name="T1" fmla="*/ 2147483646 h 2131"/>
                <a:gd name="T2" fmla="*/ 2147483646 w 7067"/>
                <a:gd name="T3" fmla="*/ 2147483646 h 2131"/>
                <a:gd name="T4" fmla="*/ 2147483646 w 7067"/>
                <a:gd name="T5" fmla="*/ 2147483646 h 2131"/>
                <a:gd name="T6" fmla="*/ 2147483646 w 7067"/>
                <a:gd name="T7" fmla="*/ 2147483646 h 2131"/>
                <a:gd name="T8" fmla="*/ 2147483646 w 7067"/>
                <a:gd name="T9" fmla="*/ 2147483646 h 2131"/>
                <a:gd name="T10" fmla="*/ 2147483646 w 7067"/>
                <a:gd name="T11" fmla="*/ 2147483646 h 2131"/>
                <a:gd name="T12" fmla="*/ 2147483646 w 7067"/>
                <a:gd name="T13" fmla="*/ 2147483646 h 2131"/>
                <a:gd name="T14" fmla="*/ 2147483646 w 7067"/>
                <a:gd name="T15" fmla="*/ 2147483646 h 2131"/>
                <a:gd name="T16" fmla="*/ 2147483646 w 7067"/>
                <a:gd name="T17" fmla="*/ 2147483646 h 2131"/>
                <a:gd name="T18" fmla="*/ 2147483646 w 7067"/>
                <a:gd name="T19" fmla="*/ 2147483646 h 2131"/>
                <a:gd name="T20" fmla="*/ 2147483646 w 7067"/>
                <a:gd name="T21" fmla="*/ 2147483646 h 2131"/>
                <a:gd name="T22" fmla="*/ 2147483646 w 7067"/>
                <a:gd name="T23" fmla="*/ 2147483646 h 2131"/>
                <a:gd name="T24" fmla="*/ 2147483646 w 7067"/>
                <a:gd name="T25" fmla="*/ 2147483646 h 2131"/>
                <a:gd name="T26" fmla="*/ 2147483646 w 7067"/>
                <a:gd name="T27" fmla="*/ 2147483646 h 2131"/>
                <a:gd name="T28" fmla="*/ 0 w 7067"/>
                <a:gd name="T29" fmla="*/ 2147483646 h 2131"/>
                <a:gd name="T30" fmla="*/ 2147483646 w 7067"/>
                <a:gd name="T31" fmla="*/ 2147483646 h 2131"/>
                <a:gd name="T32" fmla="*/ 2147483646 w 7067"/>
                <a:gd name="T33" fmla="*/ 2147483646 h 2131"/>
                <a:gd name="T34" fmla="*/ 2147483646 w 7067"/>
                <a:gd name="T35" fmla="*/ 2147483646 h 2131"/>
                <a:gd name="T36" fmla="*/ 2147483646 w 7067"/>
                <a:gd name="T37" fmla="*/ 2147483646 h 2131"/>
                <a:gd name="T38" fmla="*/ 2147483646 w 7067"/>
                <a:gd name="T39" fmla="*/ 2147483646 h 2131"/>
                <a:gd name="T40" fmla="*/ 2147483646 w 7067"/>
                <a:gd name="T41" fmla="*/ 2147483646 h 2131"/>
                <a:gd name="T42" fmla="*/ 2147483646 w 7067"/>
                <a:gd name="T43" fmla="*/ 2147483646 h 2131"/>
                <a:gd name="T44" fmla="*/ 2147483646 w 7067"/>
                <a:gd name="T45" fmla="*/ 2147483646 h 2131"/>
                <a:gd name="T46" fmla="*/ 2147483646 w 7067"/>
                <a:gd name="T47" fmla="*/ 2147483646 h 2131"/>
                <a:gd name="T48" fmla="*/ 2147483646 w 7067"/>
                <a:gd name="T49" fmla="*/ 2147483646 h 2131"/>
                <a:gd name="T50" fmla="*/ 2147483646 w 7067"/>
                <a:gd name="T51" fmla="*/ 2147483646 h 2131"/>
                <a:gd name="T52" fmla="*/ 2147483646 w 7067"/>
                <a:gd name="T53" fmla="*/ 2147483646 h 2131"/>
                <a:gd name="T54" fmla="*/ 2147483646 w 7067"/>
                <a:gd name="T55" fmla="*/ 2147483646 h 2131"/>
                <a:gd name="T56" fmla="*/ 2147483646 w 7067"/>
                <a:gd name="T57" fmla="*/ 2147483646 h 2131"/>
                <a:gd name="T58" fmla="*/ 2147483646 w 7067"/>
                <a:gd name="T59" fmla="*/ 2147483646 h 2131"/>
                <a:gd name="T60" fmla="*/ 2147483646 w 7067"/>
                <a:gd name="T61" fmla="*/ 2147483646 h 2131"/>
                <a:gd name="T62" fmla="*/ 2147483646 w 7067"/>
                <a:gd name="T63" fmla="*/ 2147483646 h 2131"/>
                <a:gd name="T64" fmla="*/ 2147483646 w 7067"/>
                <a:gd name="T65" fmla="*/ 2147483646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08" name="Freeform 10">
              <a:extLst>
                <a:ext uri="{FF2B5EF4-FFF2-40B4-BE49-F238E27FC236}">
                  <a16:creationId xmlns:a16="http://schemas.microsoft.com/office/drawing/2014/main" id="{943859D1-5E30-408A-BC61-A892B86F4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700" y="1533218"/>
              <a:ext cx="7205200" cy="3855065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2147483646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09" name="Freeform 11">
              <a:extLst>
                <a:ext uri="{FF2B5EF4-FFF2-40B4-BE49-F238E27FC236}">
                  <a16:creationId xmlns:a16="http://schemas.microsoft.com/office/drawing/2014/main" id="{8DCA6394-FF1C-467B-92C0-322D8BD326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1" y="5671965"/>
              <a:ext cx="3879900" cy="1718597"/>
            </a:xfrm>
            <a:custGeom>
              <a:avLst/>
              <a:gdLst>
                <a:gd name="T0" fmla="*/ 2147483646 w 1935"/>
                <a:gd name="T1" fmla="*/ 2147483646 h 714"/>
                <a:gd name="T2" fmla="*/ 2147483646 w 1935"/>
                <a:gd name="T3" fmla="*/ 2147483646 h 714"/>
                <a:gd name="T4" fmla="*/ 2147483646 w 1935"/>
                <a:gd name="T5" fmla="*/ 2147483646 h 714"/>
                <a:gd name="T6" fmla="*/ 2147483646 w 1935"/>
                <a:gd name="T7" fmla="*/ 2147483646 h 714"/>
                <a:gd name="T8" fmla="*/ 2147483646 w 1935"/>
                <a:gd name="T9" fmla="*/ 2147483646 h 714"/>
                <a:gd name="T10" fmla="*/ 2147483646 w 1935"/>
                <a:gd name="T11" fmla="*/ 2147483646 h 714"/>
                <a:gd name="T12" fmla="*/ 2147483646 w 1935"/>
                <a:gd name="T13" fmla="*/ 2147483646 h 714"/>
                <a:gd name="T14" fmla="*/ 2147483646 w 1935"/>
                <a:gd name="T15" fmla="*/ 2147483646 h 714"/>
                <a:gd name="T16" fmla="*/ 2147483646 w 1935"/>
                <a:gd name="T17" fmla="*/ 2147483646 h 714"/>
                <a:gd name="T18" fmla="*/ 2147483646 w 1935"/>
                <a:gd name="T19" fmla="*/ 2147483646 h 714"/>
                <a:gd name="T20" fmla="*/ 2147483646 w 1935"/>
                <a:gd name="T21" fmla="*/ 2147483646 h 714"/>
                <a:gd name="T22" fmla="*/ 2147483646 w 1935"/>
                <a:gd name="T23" fmla="*/ 2147483646 h 714"/>
                <a:gd name="T24" fmla="*/ 2147483646 w 1935"/>
                <a:gd name="T25" fmla="*/ 2147483646 h 714"/>
                <a:gd name="T26" fmla="*/ 2147483646 w 1935"/>
                <a:gd name="T27" fmla="*/ 2147483646 h 714"/>
                <a:gd name="T28" fmla="*/ 2147483646 w 1935"/>
                <a:gd name="T29" fmla="*/ 2147483646 h 714"/>
                <a:gd name="T30" fmla="*/ 2147483646 w 1935"/>
                <a:gd name="T31" fmla="*/ 2147483646 h 714"/>
                <a:gd name="T32" fmla="*/ 2147483646 w 1935"/>
                <a:gd name="T33" fmla="*/ 2147483646 h 714"/>
                <a:gd name="T34" fmla="*/ 2147483646 w 1935"/>
                <a:gd name="T35" fmla="*/ 2147483646 h 714"/>
                <a:gd name="T36" fmla="*/ 2147483646 w 1935"/>
                <a:gd name="T37" fmla="*/ 2147483646 h 714"/>
                <a:gd name="T38" fmla="*/ 2147483646 w 1935"/>
                <a:gd name="T39" fmla="*/ 2147483646 h 714"/>
                <a:gd name="T40" fmla="*/ 2147483646 w 1935"/>
                <a:gd name="T41" fmla="*/ 2147483646 h 714"/>
                <a:gd name="T42" fmla="*/ 2147483646 w 1935"/>
                <a:gd name="T43" fmla="*/ 2147483646 h 714"/>
                <a:gd name="T44" fmla="*/ 2147483646 w 1935"/>
                <a:gd name="T45" fmla="*/ 2147483646 h 714"/>
                <a:gd name="T46" fmla="*/ 2147483646 w 1935"/>
                <a:gd name="T47" fmla="*/ 2147483646 h 714"/>
                <a:gd name="T48" fmla="*/ 2147483646 w 1935"/>
                <a:gd name="T49" fmla="*/ 2147483646 h 714"/>
                <a:gd name="T50" fmla="*/ 2147483646 w 1935"/>
                <a:gd name="T51" fmla="*/ 2147483646 h 714"/>
                <a:gd name="T52" fmla="*/ 2147483646 w 1935"/>
                <a:gd name="T53" fmla="*/ 2147483646 h 714"/>
                <a:gd name="T54" fmla="*/ 2147483646 w 1935"/>
                <a:gd name="T55" fmla="*/ 2147483646 h 714"/>
                <a:gd name="T56" fmla="*/ 2147483646 w 1935"/>
                <a:gd name="T57" fmla="*/ 2147483646 h 714"/>
                <a:gd name="T58" fmla="*/ 2147483646 w 1935"/>
                <a:gd name="T59" fmla="*/ 2147483646 h 714"/>
                <a:gd name="T60" fmla="*/ 2147483646 w 1935"/>
                <a:gd name="T61" fmla="*/ 2147483646 h 714"/>
                <a:gd name="T62" fmla="*/ 2147483646 w 1935"/>
                <a:gd name="T63" fmla="*/ 2147483646 h 714"/>
                <a:gd name="T64" fmla="*/ 2147483646 w 1935"/>
                <a:gd name="T65" fmla="*/ 2147483646 h 714"/>
                <a:gd name="T66" fmla="*/ 2147483646 w 1935"/>
                <a:gd name="T67" fmla="*/ 2147483646 h 714"/>
                <a:gd name="T68" fmla="*/ 2147483646 w 1935"/>
                <a:gd name="T69" fmla="*/ 2147483646 h 714"/>
                <a:gd name="T70" fmla="*/ 2147483646 w 1935"/>
                <a:gd name="T71" fmla="*/ 2147483646 h 714"/>
                <a:gd name="T72" fmla="*/ 2147483646 w 1935"/>
                <a:gd name="T73" fmla="*/ 2147483646 h 714"/>
                <a:gd name="T74" fmla="*/ 2147483646 w 1935"/>
                <a:gd name="T75" fmla="*/ 2147483646 h 714"/>
                <a:gd name="T76" fmla="*/ 2147483646 w 1935"/>
                <a:gd name="T77" fmla="*/ 2147483646 h 714"/>
                <a:gd name="T78" fmla="*/ 2147483646 w 1935"/>
                <a:gd name="T79" fmla="*/ 2147483646 h 714"/>
                <a:gd name="T80" fmla="*/ 2147483646 w 1935"/>
                <a:gd name="T81" fmla="*/ 2147483646 h 714"/>
                <a:gd name="T82" fmla="*/ 2147483646 w 1935"/>
                <a:gd name="T83" fmla="*/ 2147483646 h 714"/>
                <a:gd name="T84" fmla="*/ 2147483646 w 1935"/>
                <a:gd name="T85" fmla="*/ 2147483646 h 714"/>
                <a:gd name="T86" fmla="*/ 2147483646 w 1935"/>
                <a:gd name="T87" fmla="*/ 2147483646 h 714"/>
                <a:gd name="T88" fmla="*/ 2147483646 w 1935"/>
                <a:gd name="T89" fmla="*/ 2147483646 h 714"/>
                <a:gd name="T90" fmla="*/ 2147483646 w 1935"/>
                <a:gd name="T91" fmla="*/ 2147483646 h 714"/>
                <a:gd name="T92" fmla="*/ 2147483646 w 1935"/>
                <a:gd name="T93" fmla="*/ 2147483646 h 714"/>
                <a:gd name="T94" fmla="*/ 2147483646 w 1935"/>
                <a:gd name="T95" fmla="*/ 2147483646 h 714"/>
                <a:gd name="T96" fmla="*/ 2147483646 w 1935"/>
                <a:gd name="T97" fmla="*/ 2147483646 h 714"/>
                <a:gd name="T98" fmla="*/ 2147483646 w 1935"/>
                <a:gd name="T99" fmla="*/ 2147483646 h 714"/>
                <a:gd name="T100" fmla="*/ 2147483646 w 1935"/>
                <a:gd name="T101" fmla="*/ 2147483646 h 714"/>
                <a:gd name="T102" fmla="*/ 2147483646 w 1935"/>
                <a:gd name="T103" fmla="*/ 2147483646 h 714"/>
                <a:gd name="T104" fmla="*/ 2147483646 w 1935"/>
                <a:gd name="T105" fmla="*/ 2147483646 h 714"/>
                <a:gd name="T106" fmla="*/ 2147483646 w 1935"/>
                <a:gd name="T107" fmla="*/ 2147483646 h 714"/>
                <a:gd name="T108" fmla="*/ 2147483646 w 1935"/>
                <a:gd name="T109" fmla="*/ 2147483646 h 714"/>
                <a:gd name="T110" fmla="*/ 2147483646 w 1935"/>
                <a:gd name="T111" fmla="*/ 2147483646 h 714"/>
                <a:gd name="T112" fmla="*/ 2147483646 w 1935"/>
                <a:gd name="T113" fmla="*/ 2147483646 h 714"/>
                <a:gd name="T114" fmla="*/ 2147483646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0" name="WordArt 12">
              <a:extLst>
                <a:ext uri="{FF2B5EF4-FFF2-40B4-BE49-F238E27FC236}">
                  <a16:creationId xmlns:a16="http://schemas.microsoft.com/office/drawing/2014/main" id="{669BACB8-4265-459F-BA66-E8ABE3FA3D5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186183" y="564331"/>
              <a:ext cx="7757499" cy="19254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SG" sz="3200" kern="10"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Script MT Bold" panose="03040602040607080904" pitchFamily="66" charset="0"/>
                </a:rPr>
                <a:t>Rainbow Home Church</a:t>
              </a:r>
            </a:p>
          </p:txBody>
        </p:sp>
        <p:sp>
          <p:nvSpPr>
            <p:cNvPr id="4111" name="Freeform 13">
              <a:extLst>
                <a:ext uri="{FF2B5EF4-FFF2-40B4-BE49-F238E27FC236}">
                  <a16:creationId xmlns:a16="http://schemas.microsoft.com/office/drawing/2014/main" id="{9017DE82-496E-46C5-8250-AA720A7DF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3528347"/>
              <a:ext cx="3428856" cy="1997177"/>
            </a:xfrm>
            <a:custGeom>
              <a:avLst/>
              <a:gdLst>
                <a:gd name="T0" fmla="*/ 2147483646 w 2228"/>
                <a:gd name="T1" fmla="*/ 2147483646 h 1455"/>
                <a:gd name="T2" fmla="*/ 2147483646 w 2228"/>
                <a:gd name="T3" fmla="*/ 2147483646 h 1455"/>
                <a:gd name="T4" fmla="*/ 2147483646 w 2228"/>
                <a:gd name="T5" fmla="*/ 2147483646 h 1455"/>
                <a:gd name="T6" fmla="*/ 0 w 2228"/>
                <a:gd name="T7" fmla="*/ 0 h 1455"/>
                <a:gd name="T8" fmla="*/ 2147483646 w 2228"/>
                <a:gd name="T9" fmla="*/ 2147483646 h 1455"/>
                <a:gd name="T10" fmla="*/ 2147483646 w 2228"/>
                <a:gd name="T11" fmla="*/ 2147483646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2" name="Freeform 14">
              <a:extLst>
                <a:ext uri="{FF2B5EF4-FFF2-40B4-BE49-F238E27FC236}">
                  <a16:creationId xmlns:a16="http://schemas.microsoft.com/office/drawing/2014/main" id="{0AE0F2AD-E745-4DB5-BC91-4EAAC044E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900" y="2713089"/>
              <a:ext cx="4317137" cy="901290"/>
            </a:xfrm>
            <a:custGeom>
              <a:avLst/>
              <a:gdLst>
                <a:gd name="T0" fmla="*/ 2147483646 w 2804"/>
                <a:gd name="T1" fmla="*/ 0 h 654"/>
                <a:gd name="T2" fmla="*/ 2147483646 w 2804"/>
                <a:gd name="T3" fmla="*/ 2147483646 h 654"/>
                <a:gd name="T4" fmla="*/ 2147483646 w 2804"/>
                <a:gd name="T5" fmla="*/ 2147483646 h 654"/>
                <a:gd name="T6" fmla="*/ 0 w 2804"/>
                <a:gd name="T7" fmla="*/ 2147483646 h 654"/>
                <a:gd name="T8" fmla="*/ 2147483646 w 2804"/>
                <a:gd name="T9" fmla="*/ 0 h 654"/>
                <a:gd name="T10" fmla="*/ 2147483646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3" name="Freeform 15">
              <a:extLst>
                <a:ext uri="{FF2B5EF4-FFF2-40B4-BE49-F238E27FC236}">
                  <a16:creationId xmlns:a16="http://schemas.microsoft.com/office/drawing/2014/main" id="{71A50837-5D94-4E78-A539-089C48290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3162" y="3833556"/>
              <a:ext cx="289957" cy="1065161"/>
            </a:xfrm>
            <a:custGeom>
              <a:avLst/>
              <a:gdLst>
                <a:gd name="T0" fmla="*/ 0 w 186"/>
                <a:gd name="T1" fmla="*/ 2147483646 h 775"/>
                <a:gd name="T2" fmla="*/ 2147483646 w 186"/>
                <a:gd name="T3" fmla="*/ 2147483646 h 775"/>
                <a:gd name="T4" fmla="*/ 2147483646 w 186"/>
                <a:gd name="T5" fmla="*/ 2147483646 h 775"/>
                <a:gd name="T6" fmla="*/ 2147483646 w 186"/>
                <a:gd name="T7" fmla="*/ 2147483646 h 775"/>
                <a:gd name="T8" fmla="*/ 2147483646 w 186"/>
                <a:gd name="T9" fmla="*/ 2147483646 h 775"/>
                <a:gd name="T10" fmla="*/ 2147483646 w 186"/>
                <a:gd name="T11" fmla="*/ 2147483646 h 775"/>
                <a:gd name="T12" fmla="*/ 2147483646 w 186"/>
                <a:gd name="T13" fmla="*/ 0 h 775"/>
                <a:gd name="T14" fmla="*/ 2147483646 w 186"/>
                <a:gd name="T15" fmla="*/ 0 h 775"/>
                <a:gd name="T16" fmla="*/ 2147483646 w 186"/>
                <a:gd name="T17" fmla="*/ 2147483646 h 775"/>
                <a:gd name="T18" fmla="*/ 2147483646 w 186"/>
                <a:gd name="T19" fmla="*/ 2147483646 h 775"/>
                <a:gd name="T20" fmla="*/ 2147483646 w 186"/>
                <a:gd name="T21" fmla="*/ 2147483646 h 775"/>
                <a:gd name="T22" fmla="*/ 2147483646 w 186"/>
                <a:gd name="T23" fmla="*/ 2147483646 h 775"/>
                <a:gd name="T24" fmla="*/ 2147483646 w 186"/>
                <a:gd name="T25" fmla="*/ 2147483646 h 775"/>
                <a:gd name="T26" fmla="*/ 0 w 186"/>
                <a:gd name="T27" fmla="*/ 2147483646 h 775"/>
                <a:gd name="T28" fmla="*/ 0 w 18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4" name="Freeform 16">
              <a:extLst>
                <a:ext uri="{FF2B5EF4-FFF2-40B4-BE49-F238E27FC236}">
                  <a16:creationId xmlns:a16="http://schemas.microsoft.com/office/drawing/2014/main" id="{F38C4703-F31B-45DA-A2F9-DAB16F69A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1142" y="2762250"/>
              <a:ext cx="1557943" cy="2767371"/>
            </a:xfrm>
            <a:custGeom>
              <a:avLst/>
              <a:gdLst>
                <a:gd name="T0" fmla="*/ 2147483646 w 1012"/>
                <a:gd name="T1" fmla="*/ 2147483646 h 2015"/>
                <a:gd name="T2" fmla="*/ 2147483646 w 1012"/>
                <a:gd name="T3" fmla="*/ 0 h 2015"/>
                <a:gd name="T4" fmla="*/ 2147483646 w 1012"/>
                <a:gd name="T5" fmla="*/ 2147483646 h 2015"/>
                <a:gd name="T6" fmla="*/ 2147483646 w 1012"/>
                <a:gd name="T7" fmla="*/ 2147483646 h 2015"/>
                <a:gd name="T8" fmla="*/ 0 w 1012"/>
                <a:gd name="T9" fmla="*/ 2147483646 h 2015"/>
                <a:gd name="T10" fmla="*/ 2147483646 w 1012"/>
                <a:gd name="T11" fmla="*/ 2147483646 h 2015"/>
                <a:gd name="T12" fmla="*/ 2147483646 w 1012"/>
                <a:gd name="T13" fmla="*/ 2147483646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5" name="Freeform 17">
              <a:extLst>
                <a:ext uri="{FF2B5EF4-FFF2-40B4-BE49-F238E27FC236}">
                  <a16:creationId xmlns:a16="http://schemas.microsoft.com/office/drawing/2014/main" id="{3961BC82-D6EE-4DAB-BE2D-EED7B037B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604" y="1838427"/>
              <a:ext cx="775520" cy="991419"/>
            </a:xfrm>
            <a:custGeom>
              <a:avLst/>
              <a:gdLst>
                <a:gd name="T0" fmla="*/ 0 w 502"/>
                <a:gd name="T1" fmla="*/ 2147483646 h 724"/>
                <a:gd name="T2" fmla="*/ 2147483646 w 502"/>
                <a:gd name="T3" fmla="*/ 0 h 724"/>
                <a:gd name="T4" fmla="*/ 2147483646 w 502"/>
                <a:gd name="T5" fmla="*/ 2147483646 h 724"/>
                <a:gd name="T6" fmla="*/ 0 w 502"/>
                <a:gd name="T7" fmla="*/ 2147483646 h 724"/>
                <a:gd name="T8" fmla="*/ 0 w 502"/>
                <a:gd name="T9" fmla="*/ 2147483646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6" name="Freeform 18">
              <a:extLst>
                <a:ext uri="{FF2B5EF4-FFF2-40B4-BE49-F238E27FC236}">
                  <a16:creationId xmlns:a16="http://schemas.microsoft.com/office/drawing/2014/main" id="{8DC13448-D4E8-47D1-B792-DDDE96AA0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940" y="1838427"/>
              <a:ext cx="642048" cy="1026242"/>
            </a:xfrm>
            <a:custGeom>
              <a:avLst/>
              <a:gdLst>
                <a:gd name="T0" fmla="*/ 0 w 417"/>
                <a:gd name="T1" fmla="*/ 0 h 749"/>
                <a:gd name="T2" fmla="*/ 2147483646 w 417"/>
                <a:gd name="T3" fmla="*/ 2147483646 h 749"/>
                <a:gd name="T4" fmla="*/ 2147483646 w 417"/>
                <a:gd name="T5" fmla="*/ 2147483646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7" name="Freeform 19">
              <a:extLst>
                <a:ext uri="{FF2B5EF4-FFF2-40B4-BE49-F238E27FC236}">
                  <a16:creationId xmlns:a16="http://schemas.microsoft.com/office/drawing/2014/main" id="{75F94747-6ED0-4FCB-A577-97213D141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23189" y="3444363"/>
              <a:ext cx="501672" cy="489565"/>
            </a:xfrm>
            <a:custGeom>
              <a:avLst/>
              <a:gdLst>
                <a:gd name="T0" fmla="*/ 2147483646 w 325"/>
                <a:gd name="T1" fmla="*/ 2147483646 h 354"/>
                <a:gd name="T2" fmla="*/ 2147483646 w 325"/>
                <a:gd name="T3" fmla="*/ 2147483646 h 354"/>
                <a:gd name="T4" fmla="*/ 2147483646 w 325"/>
                <a:gd name="T5" fmla="*/ 2147483646 h 354"/>
                <a:gd name="T6" fmla="*/ 2147483646 w 325"/>
                <a:gd name="T7" fmla="*/ 2147483646 h 354"/>
                <a:gd name="T8" fmla="*/ 2147483646 w 325"/>
                <a:gd name="T9" fmla="*/ 2147483646 h 354"/>
                <a:gd name="T10" fmla="*/ 2147483646 w 325"/>
                <a:gd name="T11" fmla="*/ 2147483646 h 354"/>
                <a:gd name="T12" fmla="*/ 2147483646 w 325"/>
                <a:gd name="T13" fmla="*/ 2147483646 h 354"/>
                <a:gd name="T14" fmla="*/ 2147483646 w 325"/>
                <a:gd name="T15" fmla="*/ 2147483646 h 354"/>
                <a:gd name="T16" fmla="*/ 2147483646 w 325"/>
                <a:gd name="T17" fmla="*/ 2147483646 h 354"/>
                <a:gd name="T18" fmla="*/ 2147483646 w 325"/>
                <a:gd name="T19" fmla="*/ 2147483646 h 354"/>
                <a:gd name="T20" fmla="*/ 2147483646 w 325"/>
                <a:gd name="T21" fmla="*/ 2147483646 h 354"/>
                <a:gd name="T22" fmla="*/ 2147483646 w 325"/>
                <a:gd name="T23" fmla="*/ 2147483646 h 354"/>
                <a:gd name="T24" fmla="*/ 2147483646 w 325"/>
                <a:gd name="T25" fmla="*/ 2147483646 h 354"/>
                <a:gd name="T26" fmla="*/ 2147483646 w 325"/>
                <a:gd name="T27" fmla="*/ 2147483646 h 354"/>
                <a:gd name="T28" fmla="*/ 2147483646 w 325"/>
                <a:gd name="T29" fmla="*/ 2147483646 h 354"/>
                <a:gd name="T30" fmla="*/ 2147483646 w 325"/>
                <a:gd name="T31" fmla="*/ 2147483646 h 354"/>
                <a:gd name="T32" fmla="*/ 2147483646 w 325"/>
                <a:gd name="T33" fmla="*/ 2147483646 h 354"/>
                <a:gd name="T34" fmla="*/ 2147483646 w 325"/>
                <a:gd name="T35" fmla="*/ 2147483646 h 354"/>
                <a:gd name="T36" fmla="*/ 2147483646 w 325"/>
                <a:gd name="T37" fmla="*/ 2147483646 h 354"/>
                <a:gd name="T38" fmla="*/ 2147483646 w 325"/>
                <a:gd name="T39" fmla="*/ 0 h 354"/>
                <a:gd name="T40" fmla="*/ 2147483646 w 325"/>
                <a:gd name="T41" fmla="*/ 0 h 354"/>
                <a:gd name="T42" fmla="*/ 2147483646 w 325"/>
                <a:gd name="T43" fmla="*/ 0 h 354"/>
                <a:gd name="T44" fmla="*/ 2147483646 w 325"/>
                <a:gd name="T45" fmla="*/ 2147483646 h 354"/>
                <a:gd name="T46" fmla="*/ 2147483646 w 325"/>
                <a:gd name="T47" fmla="*/ 2147483646 h 354"/>
                <a:gd name="T48" fmla="*/ 2147483646 w 325"/>
                <a:gd name="T49" fmla="*/ 2147483646 h 354"/>
                <a:gd name="T50" fmla="*/ 2147483646 w 325"/>
                <a:gd name="T51" fmla="*/ 2147483646 h 354"/>
                <a:gd name="T52" fmla="*/ 2147483646 w 325"/>
                <a:gd name="T53" fmla="*/ 2147483646 h 354"/>
                <a:gd name="T54" fmla="*/ 0 w 325"/>
                <a:gd name="T55" fmla="*/ 2147483646 h 354"/>
                <a:gd name="T56" fmla="*/ 0 w 325"/>
                <a:gd name="T57" fmla="*/ 2147483646 h 354"/>
                <a:gd name="T58" fmla="*/ 0 w 325"/>
                <a:gd name="T59" fmla="*/ 2147483646 h 354"/>
                <a:gd name="T60" fmla="*/ 0 w 325"/>
                <a:gd name="T61" fmla="*/ 2147483646 h 354"/>
                <a:gd name="T62" fmla="*/ 0 w 325"/>
                <a:gd name="T63" fmla="*/ 2147483646 h 354"/>
                <a:gd name="T64" fmla="*/ 0 w 325"/>
                <a:gd name="T65" fmla="*/ 2147483646 h 354"/>
                <a:gd name="T66" fmla="*/ 0 w 325"/>
                <a:gd name="T67" fmla="*/ 2147483646 h 354"/>
                <a:gd name="T68" fmla="*/ 2147483646 w 325"/>
                <a:gd name="T69" fmla="*/ 2147483646 h 354"/>
                <a:gd name="T70" fmla="*/ 2147483646 w 325"/>
                <a:gd name="T71" fmla="*/ 2147483646 h 354"/>
                <a:gd name="T72" fmla="*/ 2147483646 w 325"/>
                <a:gd name="T73" fmla="*/ 2147483646 h 354"/>
                <a:gd name="T74" fmla="*/ 2147483646 w 325"/>
                <a:gd name="T75" fmla="*/ 2147483646 h 354"/>
                <a:gd name="T76" fmla="*/ 2147483646 w 325"/>
                <a:gd name="T77" fmla="*/ 2147483646 h 354"/>
                <a:gd name="T78" fmla="*/ 2147483646 w 325"/>
                <a:gd name="T79" fmla="*/ 2147483646 h 354"/>
                <a:gd name="T80" fmla="*/ 2147483646 w 325"/>
                <a:gd name="T81" fmla="*/ 2147483646 h 354"/>
                <a:gd name="T82" fmla="*/ 2147483646 w 325"/>
                <a:gd name="T83" fmla="*/ 2147483646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8" name="Freeform 20">
              <a:extLst>
                <a:ext uri="{FF2B5EF4-FFF2-40B4-BE49-F238E27FC236}">
                  <a16:creationId xmlns:a16="http://schemas.microsoft.com/office/drawing/2014/main" id="{F76FB262-F80D-493F-AD3F-6980DC213E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804" y="4200218"/>
              <a:ext cx="474057" cy="1288435"/>
            </a:xfrm>
            <a:custGeom>
              <a:avLst/>
              <a:gdLst>
                <a:gd name="T0" fmla="*/ 0 w 307"/>
                <a:gd name="T1" fmla="*/ 2147483646 h 938"/>
                <a:gd name="T2" fmla="*/ 2147483646 w 307"/>
                <a:gd name="T3" fmla="*/ 2147483646 h 938"/>
                <a:gd name="T4" fmla="*/ 2147483646 w 307"/>
                <a:gd name="T5" fmla="*/ 2147483646 h 938"/>
                <a:gd name="T6" fmla="*/ 2147483646 w 307"/>
                <a:gd name="T7" fmla="*/ 2147483646 h 938"/>
                <a:gd name="T8" fmla="*/ 2147483646 w 307"/>
                <a:gd name="T9" fmla="*/ 2147483646 h 938"/>
                <a:gd name="T10" fmla="*/ 2147483646 w 307"/>
                <a:gd name="T11" fmla="*/ 2147483646 h 938"/>
                <a:gd name="T12" fmla="*/ 2147483646 w 307"/>
                <a:gd name="T13" fmla="*/ 2147483646 h 938"/>
                <a:gd name="T14" fmla="*/ 2147483646 w 307"/>
                <a:gd name="T15" fmla="*/ 2147483646 h 938"/>
                <a:gd name="T16" fmla="*/ 2147483646 w 307"/>
                <a:gd name="T17" fmla="*/ 2147483646 h 938"/>
                <a:gd name="T18" fmla="*/ 2147483646 w 307"/>
                <a:gd name="T19" fmla="*/ 0 h 938"/>
                <a:gd name="T20" fmla="*/ 2147483646 w 307"/>
                <a:gd name="T21" fmla="*/ 0 h 938"/>
                <a:gd name="T22" fmla="*/ 2147483646 w 307"/>
                <a:gd name="T23" fmla="*/ 2147483646 h 938"/>
                <a:gd name="T24" fmla="*/ 2147483646 w 307"/>
                <a:gd name="T25" fmla="*/ 2147483646 h 938"/>
                <a:gd name="T26" fmla="*/ 2147483646 w 307"/>
                <a:gd name="T27" fmla="*/ 2147483646 h 938"/>
                <a:gd name="T28" fmla="*/ 2147483646 w 307"/>
                <a:gd name="T29" fmla="*/ 2147483646 h 938"/>
                <a:gd name="T30" fmla="*/ 2147483646 w 307"/>
                <a:gd name="T31" fmla="*/ 2147483646 h 938"/>
                <a:gd name="T32" fmla="*/ 2147483646 w 307"/>
                <a:gd name="T33" fmla="*/ 2147483646 h 938"/>
                <a:gd name="T34" fmla="*/ 2147483646 w 307"/>
                <a:gd name="T35" fmla="*/ 2147483646 h 938"/>
                <a:gd name="T36" fmla="*/ 2147483646 w 307"/>
                <a:gd name="T37" fmla="*/ 2147483646 h 938"/>
                <a:gd name="T38" fmla="*/ 0 w 307"/>
                <a:gd name="T39" fmla="*/ 2147483646 h 938"/>
                <a:gd name="T40" fmla="*/ 0 w 307"/>
                <a:gd name="T41" fmla="*/ 2147483646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19" name="Freeform 21">
              <a:extLst>
                <a:ext uri="{FF2B5EF4-FFF2-40B4-BE49-F238E27FC236}">
                  <a16:creationId xmlns:a16="http://schemas.microsoft.com/office/drawing/2014/main" id="{85866451-C99D-4F7A-8483-2A18481A9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5370" y="3868379"/>
              <a:ext cx="269246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2147483646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20" name="Freeform 22">
              <a:extLst>
                <a:ext uri="{FF2B5EF4-FFF2-40B4-BE49-F238E27FC236}">
                  <a16:creationId xmlns:a16="http://schemas.microsoft.com/office/drawing/2014/main" id="{309B075A-9509-4809-AA13-BA060D4A5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152" y="3858137"/>
              <a:ext cx="273848" cy="1063113"/>
            </a:xfrm>
            <a:custGeom>
              <a:avLst/>
              <a:gdLst>
                <a:gd name="T0" fmla="*/ 0 w 176"/>
                <a:gd name="T1" fmla="*/ 2147483646 h 775"/>
                <a:gd name="T2" fmla="*/ 2147483646 w 176"/>
                <a:gd name="T3" fmla="*/ 2147483646 h 775"/>
                <a:gd name="T4" fmla="*/ 2147483646 w 176"/>
                <a:gd name="T5" fmla="*/ 2147483646 h 775"/>
                <a:gd name="T6" fmla="*/ 2147483646 w 176"/>
                <a:gd name="T7" fmla="*/ 2147483646 h 775"/>
                <a:gd name="T8" fmla="*/ 2147483646 w 176"/>
                <a:gd name="T9" fmla="*/ 2147483646 h 775"/>
                <a:gd name="T10" fmla="*/ 2147483646 w 176"/>
                <a:gd name="T11" fmla="*/ 2147483646 h 775"/>
                <a:gd name="T12" fmla="*/ 2147483646 w 176"/>
                <a:gd name="T13" fmla="*/ 0 h 775"/>
                <a:gd name="T14" fmla="*/ 2147483646 w 176"/>
                <a:gd name="T15" fmla="*/ 0 h 775"/>
                <a:gd name="T16" fmla="*/ 2147483646 w 176"/>
                <a:gd name="T17" fmla="*/ 2147483646 h 775"/>
                <a:gd name="T18" fmla="*/ 2147483646 w 176"/>
                <a:gd name="T19" fmla="*/ 2147483646 h 775"/>
                <a:gd name="T20" fmla="*/ 2147483646 w 176"/>
                <a:gd name="T21" fmla="*/ 2147483646 h 775"/>
                <a:gd name="T22" fmla="*/ 2147483646 w 176"/>
                <a:gd name="T23" fmla="*/ 2147483646 h 775"/>
                <a:gd name="T24" fmla="*/ 2147483646 w 176"/>
                <a:gd name="T25" fmla="*/ 2147483646 h 775"/>
                <a:gd name="T26" fmla="*/ 0 w 176"/>
                <a:gd name="T27" fmla="*/ 2147483646 h 775"/>
                <a:gd name="T28" fmla="*/ 0 w 176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21" name="Freeform 23">
              <a:extLst>
                <a:ext uri="{FF2B5EF4-FFF2-40B4-BE49-F238E27FC236}">
                  <a16:creationId xmlns:a16="http://schemas.microsoft.com/office/drawing/2014/main" id="{9D41761D-915F-4AF4-82D8-0A08F2D0C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933" y="3858137"/>
              <a:ext cx="273848" cy="1063113"/>
            </a:xfrm>
            <a:custGeom>
              <a:avLst/>
              <a:gdLst>
                <a:gd name="T0" fmla="*/ 0 w 177"/>
                <a:gd name="T1" fmla="*/ 2147483646 h 775"/>
                <a:gd name="T2" fmla="*/ 2147483646 w 177"/>
                <a:gd name="T3" fmla="*/ 2147483646 h 775"/>
                <a:gd name="T4" fmla="*/ 2147483646 w 177"/>
                <a:gd name="T5" fmla="*/ 2147483646 h 775"/>
                <a:gd name="T6" fmla="*/ 2147483646 w 177"/>
                <a:gd name="T7" fmla="*/ 2147483646 h 775"/>
                <a:gd name="T8" fmla="*/ 2147483646 w 177"/>
                <a:gd name="T9" fmla="*/ 2147483646 h 775"/>
                <a:gd name="T10" fmla="*/ 2147483646 w 177"/>
                <a:gd name="T11" fmla="*/ 2147483646 h 775"/>
                <a:gd name="T12" fmla="*/ 2147483646 w 177"/>
                <a:gd name="T13" fmla="*/ 0 h 775"/>
                <a:gd name="T14" fmla="*/ 2147483646 w 177"/>
                <a:gd name="T15" fmla="*/ 0 h 775"/>
                <a:gd name="T16" fmla="*/ 2147483646 w 177"/>
                <a:gd name="T17" fmla="*/ 2147483646 h 775"/>
                <a:gd name="T18" fmla="*/ 2147483646 w 177"/>
                <a:gd name="T19" fmla="*/ 2147483646 h 775"/>
                <a:gd name="T20" fmla="*/ 2147483646 w 177"/>
                <a:gd name="T21" fmla="*/ 2147483646 h 775"/>
                <a:gd name="T22" fmla="*/ 2147483646 w 177"/>
                <a:gd name="T23" fmla="*/ 2147483646 h 775"/>
                <a:gd name="T24" fmla="*/ 2147483646 w 177"/>
                <a:gd name="T25" fmla="*/ 2147483646 h 775"/>
                <a:gd name="T26" fmla="*/ 0 w 177"/>
                <a:gd name="T27" fmla="*/ 2147483646 h 775"/>
                <a:gd name="T28" fmla="*/ 0 w 177"/>
                <a:gd name="T29" fmla="*/ 2147483646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22" name="Freeform 24">
              <a:extLst>
                <a:ext uri="{FF2B5EF4-FFF2-40B4-BE49-F238E27FC236}">
                  <a16:creationId xmlns:a16="http://schemas.microsoft.com/office/drawing/2014/main" id="{D7DE6044-25CD-4E4C-8597-49005E096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757" y="2762250"/>
              <a:ext cx="1530328" cy="852129"/>
            </a:xfrm>
            <a:custGeom>
              <a:avLst/>
              <a:gdLst>
                <a:gd name="T0" fmla="*/ 0 w 994"/>
                <a:gd name="T1" fmla="*/ 2147483646 h 620"/>
                <a:gd name="T2" fmla="*/ 0 w 994"/>
                <a:gd name="T3" fmla="*/ 2147483646 h 620"/>
                <a:gd name="T4" fmla="*/ 2147483646 w 994"/>
                <a:gd name="T5" fmla="*/ 0 h 620"/>
                <a:gd name="T6" fmla="*/ 2147483646 w 994"/>
                <a:gd name="T7" fmla="*/ 2147483646 h 620"/>
                <a:gd name="T8" fmla="*/ 2147483646 w 994"/>
                <a:gd name="T9" fmla="*/ 2147483646 h 620"/>
                <a:gd name="T10" fmla="*/ 2147483646 w 994"/>
                <a:gd name="T11" fmla="*/ 2147483646 h 620"/>
                <a:gd name="T12" fmla="*/ 0 w 994"/>
                <a:gd name="T13" fmla="*/ 2147483646 h 620"/>
                <a:gd name="T14" fmla="*/ 0 w 994"/>
                <a:gd name="T15" fmla="*/ 2147483646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23" name="Freeform 25">
              <a:extLst>
                <a:ext uri="{FF2B5EF4-FFF2-40B4-BE49-F238E27FC236}">
                  <a16:creationId xmlns:a16="http://schemas.microsoft.com/office/drawing/2014/main" id="{4246DE4A-F917-428D-A19F-9D71D2EB4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300" y="1340669"/>
              <a:ext cx="115062" cy="589935"/>
            </a:xfrm>
            <a:custGeom>
              <a:avLst/>
              <a:gdLst>
                <a:gd name="T0" fmla="*/ 0 w 74"/>
                <a:gd name="T1" fmla="*/ 2147483646 h 430"/>
                <a:gd name="T2" fmla="*/ 0 w 74"/>
                <a:gd name="T3" fmla="*/ 0 h 430"/>
                <a:gd name="T4" fmla="*/ 2147483646 w 74"/>
                <a:gd name="T5" fmla="*/ 0 h 430"/>
                <a:gd name="T6" fmla="*/ 2147483646 w 74"/>
                <a:gd name="T7" fmla="*/ 2147483646 h 430"/>
                <a:gd name="T8" fmla="*/ 0 w 74"/>
                <a:gd name="T9" fmla="*/ 2147483646 h 430"/>
                <a:gd name="T10" fmla="*/ 0 w 74"/>
                <a:gd name="T11" fmla="*/ 2147483646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4124" name="Freeform 26">
              <a:extLst>
                <a:ext uri="{FF2B5EF4-FFF2-40B4-BE49-F238E27FC236}">
                  <a16:creationId xmlns:a16="http://schemas.microsoft.com/office/drawing/2014/main" id="{012E7C01-1B2C-43B6-871B-73D9901AD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2104" y="1518879"/>
              <a:ext cx="469454" cy="106516"/>
            </a:xfrm>
            <a:custGeom>
              <a:avLst/>
              <a:gdLst>
                <a:gd name="T0" fmla="*/ 0 w 306"/>
                <a:gd name="T1" fmla="*/ 0 h 77"/>
                <a:gd name="T2" fmla="*/ 2147483646 w 306"/>
                <a:gd name="T3" fmla="*/ 0 h 77"/>
                <a:gd name="T4" fmla="*/ 2147483646 w 306"/>
                <a:gd name="T5" fmla="*/ 2147483646 h 77"/>
                <a:gd name="T6" fmla="*/ 0 w 306"/>
                <a:gd name="T7" fmla="*/ 2147483646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  <p:grpSp>
          <p:nvGrpSpPr>
            <p:cNvPr id="4125" name="Group 27">
              <a:extLst>
                <a:ext uri="{FF2B5EF4-FFF2-40B4-BE49-F238E27FC236}">
                  <a16:creationId xmlns:a16="http://schemas.microsoft.com/office/drawing/2014/main" id="{A85A931B-D4AF-427A-9DEE-DECF294A4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797" y="5468169"/>
              <a:ext cx="5387216" cy="1214694"/>
              <a:chOff x="1835" y="2692"/>
              <a:chExt cx="1400" cy="354"/>
            </a:xfrm>
          </p:grpSpPr>
          <p:pic>
            <p:nvPicPr>
              <p:cNvPr id="4127" name="Picture 28" descr="彩虹1">
                <a:extLst>
                  <a:ext uri="{FF2B5EF4-FFF2-40B4-BE49-F238E27FC236}">
                    <a16:creationId xmlns:a16="http://schemas.microsoft.com/office/drawing/2014/main" id="{D15EA209-00E8-4AEF-AE64-8A22F3A32C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8" name="Picture 29" descr="家1">
                <a:extLst>
                  <a:ext uri="{FF2B5EF4-FFF2-40B4-BE49-F238E27FC236}">
                    <a16:creationId xmlns:a16="http://schemas.microsoft.com/office/drawing/2014/main" id="{72A33E4E-8AFB-4445-B9D1-3FCBD222BC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26" name="Freeform 30">
              <a:extLst>
                <a:ext uri="{FF2B5EF4-FFF2-40B4-BE49-F238E27FC236}">
                  <a16:creationId xmlns:a16="http://schemas.microsoft.com/office/drawing/2014/main" id="{41388D2A-60EC-43A8-8932-1E5FA4ECD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151" y="4403008"/>
              <a:ext cx="2770700" cy="1071306"/>
            </a:xfrm>
            <a:custGeom>
              <a:avLst/>
              <a:gdLst>
                <a:gd name="T0" fmla="*/ 2147483646 w 1430"/>
                <a:gd name="T1" fmla="*/ 2147483646 h 619"/>
                <a:gd name="T2" fmla="*/ 2147483646 w 1430"/>
                <a:gd name="T3" fmla="*/ 2147483646 h 619"/>
                <a:gd name="T4" fmla="*/ 2147483646 w 1430"/>
                <a:gd name="T5" fmla="*/ 2147483646 h 619"/>
                <a:gd name="T6" fmla="*/ 2147483646 w 1430"/>
                <a:gd name="T7" fmla="*/ 0 h 619"/>
                <a:gd name="T8" fmla="*/ 2147483646 w 1430"/>
                <a:gd name="T9" fmla="*/ 2147483646 h 619"/>
                <a:gd name="T10" fmla="*/ 2147483646 w 1430"/>
                <a:gd name="T11" fmla="*/ 2147483646 h 619"/>
                <a:gd name="T12" fmla="*/ 2147483646 w 1430"/>
                <a:gd name="T13" fmla="*/ 2147483646 h 619"/>
                <a:gd name="T14" fmla="*/ 2147483646 w 1430"/>
                <a:gd name="T15" fmla="*/ 2147483646 h 619"/>
                <a:gd name="T16" fmla="*/ 2147483646 w 1430"/>
                <a:gd name="T17" fmla="*/ 2147483646 h 619"/>
                <a:gd name="T18" fmla="*/ 2147483646 w 1430"/>
                <a:gd name="T19" fmla="*/ 2147483646 h 619"/>
                <a:gd name="T20" fmla="*/ 2147483646 w 1430"/>
                <a:gd name="T21" fmla="*/ 2147483646 h 619"/>
                <a:gd name="T22" fmla="*/ 2147483646 w 1430"/>
                <a:gd name="T23" fmla="*/ 2147483646 h 619"/>
                <a:gd name="T24" fmla="*/ 2147483646 w 1430"/>
                <a:gd name="T25" fmla="*/ 2147483646 h 619"/>
                <a:gd name="T26" fmla="*/ 2147483646 w 1430"/>
                <a:gd name="T27" fmla="*/ 2147483646 h 619"/>
                <a:gd name="T28" fmla="*/ 2147483646 w 1430"/>
                <a:gd name="T29" fmla="*/ 2147483646 h 619"/>
                <a:gd name="T30" fmla="*/ 2147483646 w 1430"/>
                <a:gd name="T31" fmla="*/ 2147483646 h 619"/>
                <a:gd name="T32" fmla="*/ 2147483646 w 1430"/>
                <a:gd name="T33" fmla="*/ 2147483646 h 619"/>
                <a:gd name="T34" fmla="*/ 2147483646 w 1430"/>
                <a:gd name="T35" fmla="*/ 2147483646 h 619"/>
                <a:gd name="T36" fmla="*/ 2147483646 w 1430"/>
                <a:gd name="T37" fmla="*/ 2147483646 h 619"/>
                <a:gd name="T38" fmla="*/ 2147483646 w 1430"/>
                <a:gd name="T39" fmla="*/ 2147483646 h 619"/>
                <a:gd name="T40" fmla="*/ 2147483646 w 1430"/>
                <a:gd name="T41" fmla="*/ 2147483646 h 619"/>
                <a:gd name="T42" fmla="*/ 2147483646 w 1430"/>
                <a:gd name="T43" fmla="*/ 2147483646 h 619"/>
                <a:gd name="T44" fmla="*/ 2147483646 w 1430"/>
                <a:gd name="T45" fmla="*/ 2147483646 h 619"/>
                <a:gd name="T46" fmla="*/ 2147483646 w 1430"/>
                <a:gd name="T47" fmla="*/ 2147483646 h 619"/>
                <a:gd name="T48" fmla="*/ 2147483646 w 1430"/>
                <a:gd name="T49" fmla="*/ 2147483646 h 619"/>
                <a:gd name="T50" fmla="*/ 2147483646 w 1430"/>
                <a:gd name="T51" fmla="*/ 2147483646 h 619"/>
                <a:gd name="T52" fmla="*/ 2147483646 w 1430"/>
                <a:gd name="T53" fmla="*/ 2147483646 h 619"/>
                <a:gd name="T54" fmla="*/ 2147483646 w 1430"/>
                <a:gd name="T55" fmla="*/ 2147483646 h 619"/>
                <a:gd name="T56" fmla="*/ 2147483646 w 1430"/>
                <a:gd name="T57" fmla="*/ 2147483646 h 619"/>
                <a:gd name="T58" fmla="*/ 2147483646 w 1430"/>
                <a:gd name="T59" fmla="*/ 2147483646 h 619"/>
                <a:gd name="T60" fmla="*/ 2147483646 w 1430"/>
                <a:gd name="T61" fmla="*/ 2147483646 h 619"/>
                <a:gd name="T62" fmla="*/ 2147483646 w 1430"/>
                <a:gd name="T63" fmla="*/ 2147483646 h 619"/>
                <a:gd name="T64" fmla="*/ 2147483646 w 1430"/>
                <a:gd name="T65" fmla="*/ 2147483646 h 619"/>
                <a:gd name="T66" fmla="*/ 2147483646 w 1430"/>
                <a:gd name="T67" fmla="*/ 2147483646 h 619"/>
                <a:gd name="T68" fmla="*/ 2147483646 w 1430"/>
                <a:gd name="T69" fmla="*/ 2147483646 h 619"/>
                <a:gd name="T70" fmla="*/ 2147483646 w 1430"/>
                <a:gd name="T71" fmla="*/ 2147483646 h 619"/>
                <a:gd name="T72" fmla="*/ 2147483646 w 1430"/>
                <a:gd name="T73" fmla="*/ 2147483646 h 619"/>
                <a:gd name="T74" fmla="*/ 2147483646 w 1430"/>
                <a:gd name="T75" fmla="*/ 2147483646 h 619"/>
                <a:gd name="T76" fmla="*/ 2147483646 w 1430"/>
                <a:gd name="T77" fmla="*/ 2147483646 h 619"/>
                <a:gd name="T78" fmla="*/ 2147483646 w 1430"/>
                <a:gd name="T79" fmla="*/ 2147483646 h 619"/>
                <a:gd name="T80" fmla="*/ 2147483646 w 1430"/>
                <a:gd name="T81" fmla="*/ 2147483646 h 619"/>
                <a:gd name="T82" fmla="*/ 2147483646 w 1430"/>
                <a:gd name="T83" fmla="*/ 2147483646 h 619"/>
                <a:gd name="T84" fmla="*/ 2147483646 w 1430"/>
                <a:gd name="T85" fmla="*/ 2147483646 h 619"/>
                <a:gd name="T86" fmla="*/ 2147483646 w 1430"/>
                <a:gd name="T87" fmla="*/ 2147483646 h 619"/>
                <a:gd name="T88" fmla="*/ 2147483646 w 1430"/>
                <a:gd name="T89" fmla="*/ 2147483646 h 619"/>
                <a:gd name="T90" fmla="*/ 2147483646 w 1430"/>
                <a:gd name="T91" fmla="*/ 2147483646 h 619"/>
                <a:gd name="T92" fmla="*/ 2147483646 w 1430"/>
                <a:gd name="T93" fmla="*/ 2147483646 h 619"/>
                <a:gd name="T94" fmla="*/ 2147483646 w 1430"/>
                <a:gd name="T95" fmla="*/ 2147483646 h 619"/>
                <a:gd name="T96" fmla="*/ 2147483646 w 1430"/>
                <a:gd name="T97" fmla="*/ 2147483646 h 619"/>
                <a:gd name="T98" fmla="*/ 2147483646 w 1430"/>
                <a:gd name="T99" fmla="*/ 2147483646 h 619"/>
                <a:gd name="T100" fmla="*/ 2147483646 w 1430"/>
                <a:gd name="T101" fmla="*/ 2147483646 h 619"/>
                <a:gd name="T102" fmla="*/ 2147483646 w 1430"/>
                <a:gd name="T103" fmla="*/ 2147483646 h 619"/>
                <a:gd name="T104" fmla="*/ 2147483646 w 1430"/>
                <a:gd name="T105" fmla="*/ 2147483646 h 619"/>
                <a:gd name="T106" fmla="*/ 2147483646 w 1430"/>
                <a:gd name="T107" fmla="*/ 2147483646 h 619"/>
                <a:gd name="T108" fmla="*/ 2147483646 w 1430"/>
                <a:gd name="T109" fmla="*/ 2147483646 h 619"/>
                <a:gd name="T110" fmla="*/ 2147483646 w 1430"/>
                <a:gd name="T111" fmla="*/ 2147483646 h 619"/>
                <a:gd name="T112" fmla="*/ 2147483646 w 1430"/>
                <a:gd name="T113" fmla="*/ 2147483646 h 619"/>
                <a:gd name="T114" fmla="*/ 2147483646 w 1430"/>
                <a:gd name="T115" fmla="*/ 2147483646 h 619"/>
                <a:gd name="T116" fmla="*/ 2147483646 w 1430"/>
                <a:gd name="T117" fmla="*/ 2147483646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2388DCE7-F841-424C-9E52-F6B6014A0E58}"/>
              </a:ext>
            </a:extLst>
          </p:cNvPr>
          <p:cNvSpPr/>
          <p:nvPr/>
        </p:nvSpPr>
        <p:spPr>
          <a:xfrm>
            <a:off x="2135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CN" altLang="en-US" sz="8800" b="1" kern="2000" spc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人人皆先知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421A8BF8-FE02-4C82-BCC4-17FE3882A358}"/>
              </a:ext>
            </a:extLst>
          </p:cNvPr>
          <p:cNvSpPr/>
          <p:nvPr/>
        </p:nvSpPr>
        <p:spPr>
          <a:xfrm>
            <a:off x="1919536" y="2121669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注目耶稣之</a:t>
            </a:r>
            <a:r>
              <a:rPr lang="en-US" altLang="zh-CN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163</a:t>
            </a:r>
            <a:endParaRPr lang="zh-CN" altLang="en-US" sz="6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一以贯之！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真神威荣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圣体为重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超凡脱俗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颠覆视听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B8BC3-3F28-4FB8-8C45-A1A087C05A89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穿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双渠涌流：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圣道呼应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圣灵感动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两相调和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相互佐证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919F07-3329-4622-A76B-490747A2E72B}"/>
              </a:ext>
            </a:extLst>
          </p:cNvPr>
          <p:cNvSpPr/>
          <p:nvPr/>
        </p:nvSpPr>
        <p:spPr>
          <a:xfrm>
            <a:off x="5735960" y="3284984"/>
            <a:ext cx="5616624" cy="266429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先知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我欲求之！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三三查经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比对活用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融入主身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必有感动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得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变不离宗！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尊神为大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主内一家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钦差管家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仁义有加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纲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背诵经节：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林前 </a:t>
            </a:r>
            <a:r>
              <a:rPr lang="en-US" altLang="zh-CN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2:14  </a:t>
            </a:r>
            <a:r>
              <a:rPr lang="zh-CN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然而，属血气的人不领会神圣灵的事，反倒以为愚拙，并且不能知道，因为这些事惟有属灵的人才能看透。</a:t>
            </a:r>
            <a:endParaRPr lang="zh-CN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9784CEC9-9DA7-438F-8444-B9AD7B827F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03388" y="280988"/>
            <a:ext cx="8640762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A6A21236-E02D-47E8-9FAD-C1B07EF66F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30250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触类旁通！</a:t>
            </a: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众说纷纭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深陷混沌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高屋建瓴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辨伪识真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B9E82-1434-4032-BC3F-78BD16F6E6E7}"/>
              </a:ext>
            </a:extLst>
          </p:cNvPr>
          <p:cNvSpPr/>
          <p:nvPr/>
        </p:nvSpPr>
        <p:spPr>
          <a:xfrm rot="5400000">
            <a:off x="6492044" y="2888940"/>
            <a:ext cx="3312368" cy="3240361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慧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5E934D-5497-41EA-9CF6-9C5FC05316B2}"/>
              </a:ext>
            </a:extLst>
          </p:cNvPr>
          <p:cNvSpPr/>
          <p:nvPr/>
        </p:nvSpPr>
        <p:spPr>
          <a:xfrm rot="5400000">
            <a:off x="6008033" y="2332204"/>
            <a:ext cx="4175746" cy="4209099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惠</a:t>
            </a:r>
            <a:endParaRPr lang="en-US" altLang="zh-CN" sz="6600" b="1" spc="3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2E45FFB6-7D82-4D39-9552-4DB4609E8D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263525"/>
            <a:ext cx="89281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C934A617-F73F-41F9-8384-AC03EBB33A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557338"/>
            <a:ext cx="10512425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自省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分享</a:t>
            </a:r>
            <a:r>
              <a:rPr lang="en-US" altLang="zh-CN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+</a:t>
            </a:r>
            <a:r>
              <a:rPr lang="zh-CN" altLang="en-US" sz="64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ct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3FD616-96C6-4C62-86A5-DF519BAB5F3F}"/>
              </a:ext>
            </a:extLst>
          </p:cNvPr>
          <p:cNvSpPr/>
          <p:nvPr/>
        </p:nvSpPr>
        <p:spPr>
          <a:xfrm>
            <a:off x="2855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囿于俗见</a:t>
            </a:r>
            <a:r>
              <a:rPr lang="en-US" altLang="zh-CN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?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FA5712-BD2C-4819-A444-2F5A2F03E7B9}"/>
              </a:ext>
            </a:extLst>
          </p:cNvPr>
          <p:cNvSpPr/>
          <p:nvPr/>
        </p:nvSpPr>
        <p:spPr>
          <a:xfrm>
            <a:off x="2855640" y="4731941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真知灼见</a:t>
            </a:r>
            <a:r>
              <a:rPr lang="en-US" altLang="zh-CN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7" descr="ç¸å³å¾ç">
            <a:extLst>
              <a:ext uri="{FF2B5EF4-FFF2-40B4-BE49-F238E27FC236}">
                <a16:creationId xmlns:a16="http://schemas.microsoft.com/office/drawing/2014/main" id="{212976E0-BBF3-4D2D-8ED3-B778E4E41B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6147" name="Picture 2" descr="Image result for TOFEL">
            <a:extLst>
              <a:ext uri="{FF2B5EF4-FFF2-40B4-BE49-F238E27FC236}">
                <a16:creationId xmlns:a16="http://schemas.microsoft.com/office/drawing/2014/main" id="{4EB58375-9662-4BA5-B196-420F707C9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88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4" descr="Image result for ä¸­ç¾è´¸ææ">
            <a:extLst>
              <a:ext uri="{FF2B5EF4-FFF2-40B4-BE49-F238E27FC236}">
                <a16:creationId xmlns:a16="http://schemas.microsoft.com/office/drawing/2014/main" id="{7E557A73-F844-433E-804D-36BFC4D4C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720725"/>
            <a:ext cx="10134600" cy="572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6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林前</a:t>
            </a:r>
            <a:r>
              <a:rPr lang="en-US" altLang="zh-CN" sz="6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14:1  </a:t>
            </a:r>
            <a:r>
              <a:rPr lang="zh-CN" altLang="en-US" sz="6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你们要追求爱，也要切慕属灵的恩赐，其中更要羡慕的，是作先知讲道（原文作：是说预言） 。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60522155-96A6-4872-9841-5BFA8637CA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063750" y="260350"/>
            <a:ext cx="80645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2E8338CC-3869-4FBB-A15B-7C3E0ECEF36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背景交代！</a:t>
            </a: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爱如舞台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恩赐展排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方言且慢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lvl="1" indent="-357188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先知前来！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A4AA9C-6A59-4022-A3C8-87CFA273AEE4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序</a:t>
            </a:r>
            <a:endParaRPr lang="en-US" altLang="zh-CN" sz="6600" b="1" spc="3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何为先知？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圣灵所感</a:t>
            </a:r>
            <a:endParaRPr lang="en-SG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代神而言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拨云见日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真知灼见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光</a:t>
            </a:r>
            <a:endParaRPr lang="en-US" altLang="zh-CN" sz="6600" b="1" spc="30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7" descr="ç¸å³å¾ç">
            <a:extLst>
              <a:ext uri="{FF2B5EF4-FFF2-40B4-BE49-F238E27FC236}">
                <a16:creationId xmlns:a16="http://schemas.microsoft.com/office/drawing/2014/main" id="{ED9A15A8-2633-4C57-A861-FD51F3ACD4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14339" name="Picture 5" descr="âé¾é¾âçå¾çæç´¢ç»æ">
            <a:extLst>
              <a:ext uri="{FF2B5EF4-FFF2-40B4-BE49-F238E27FC236}">
                <a16:creationId xmlns:a16="http://schemas.microsoft.com/office/drawing/2014/main" id="{56D8452F-AF89-4102-922F-B72F8341E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5"/>
          <a:stretch>
            <a:fillRect/>
          </a:stretch>
        </p:blipFill>
        <p:spPr bwMode="auto">
          <a:xfrm>
            <a:off x="3175" y="0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http://i.epochtimes.com/assets/uploads/2017/07/Fotolia_9583821_Subscription_L-600x400.jpg">
            <a:extLst>
              <a:ext uri="{FF2B5EF4-FFF2-40B4-BE49-F238E27FC236}">
                <a16:creationId xmlns:a16="http://schemas.microsoft.com/office/drawing/2014/main" id="{A603209E-5957-44EF-B0FE-B708DA0E1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 b="7919"/>
          <a:stretch>
            <a:fillRect/>
          </a:stretch>
        </p:blipFill>
        <p:spPr bwMode="auto">
          <a:xfrm>
            <a:off x="923925" y="406400"/>
            <a:ext cx="10344150" cy="60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何以重要？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谎言之王</a:t>
            </a:r>
            <a:endParaRPr lang="en-SG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世界张网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你我灵丧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难免被诓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真</a:t>
            </a:r>
            <a:endParaRPr lang="en-US" altLang="zh-CN" sz="6600" b="1" spc="30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3FD98E12-CE1C-414B-AD7A-2778A0D232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19175" y="260350"/>
            <a:ext cx="1015365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A598BAAA-B858-47A7-A407-A9B41E3128E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23888" y="1628775"/>
            <a:ext cx="11017250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5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太</a:t>
            </a:r>
            <a:r>
              <a:rPr lang="en-US" altLang="zh-CN" sz="5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7:13-14 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「你们要进窄门。因为引到灭亡，那门是宽的，路是大的，进去的人也多；</a:t>
            </a:r>
            <a:r>
              <a:rPr lang="en-US" altLang="zh-CN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 (14)  </a:t>
            </a:r>
            <a:r>
              <a:rPr lang="zh-CN" altLang="en-US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引到永生，那门是窄的，路是小的，找著的人也少。」 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34FFC11F-78BF-4A78-9651-DC350F5F4B5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260350"/>
            <a:ext cx="8281987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人人皆先知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6ADD9DE7-AFE4-4447-BCEF-B724CF4D00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95325" y="1628775"/>
            <a:ext cx="10729913" cy="48958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</a:rPr>
              <a:t>烟笼雾罩：</a:t>
            </a: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人情之云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道德之雾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私欲之霾</a:t>
            </a:r>
            <a:endParaRPr lang="en-US" altLang="zh-CN" sz="6000" b="1" i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082675" lvl="1" indent="-457200">
              <a:spcBef>
                <a:spcPct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定见之露</a:t>
            </a:r>
            <a:r>
              <a:rPr lang="en-US" altLang="zh-CN" sz="6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B548EF-9FE2-4A6A-B64B-4001B8AD2D95}"/>
              </a:ext>
            </a:extLst>
          </p:cNvPr>
          <p:cNvSpPr/>
          <p:nvPr/>
        </p:nvSpPr>
        <p:spPr>
          <a:xfrm>
            <a:off x="6023992" y="2420888"/>
            <a:ext cx="4032448" cy="396044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charset="0"/>
              </a:rPr>
              <a:t>罩</a:t>
            </a:r>
            <a:endParaRPr lang="en-US" altLang="zh-CN" sz="6600" b="1" spc="30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</TotalTime>
  <Words>404</Words>
  <Application>Microsoft Office PowerPoint</Application>
  <PresentationFormat>Widescreen</PresentationFormat>
  <Paragraphs>94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宋体</vt:lpstr>
      <vt:lpstr>Verdana</vt:lpstr>
      <vt:lpstr>Calibri</vt:lpstr>
      <vt:lpstr>微软雅黑</vt:lpstr>
      <vt:lpstr>Wingdings</vt:lpstr>
      <vt:lpstr>默认设计模板</vt:lpstr>
      <vt:lpstr>1_默认设计模板</vt:lpstr>
      <vt:lpstr>PowerPoint Presentation</vt:lpstr>
      <vt:lpstr>PowerPoint Presentation</vt:lpstr>
      <vt:lpstr> 人人皆先知</vt:lpstr>
      <vt:lpstr> 人人皆先知</vt:lpstr>
      <vt:lpstr> 人人皆先知</vt:lpstr>
      <vt:lpstr>PowerPoint Presentation</vt:lpstr>
      <vt:lpstr> 人人皆先知</vt:lpstr>
      <vt:lpstr> 人人皆先知</vt:lpstr>
      <vt:lpstr> 人人皆先知</vt:lpstr>
      <vt:lpstr> 人人皆先知</vt:lpstr>
      <vt:lpstr> 人人皆先知</vt:lpstr>
      <vt:lpstr> 人人皆先知</vt:lpstr>
      <vt:lpstr> 人人皆先知</vt:lpstr>
      <vt:lpstr> 人人皆先知</vt:lpstr>
      <vt:lpstr> 人人皆先知</vt:lpstr>
      <vt:lpstr> 人人皆先知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愚公</dc:creator>
  <cp:lastModifiedBy>Frank Cao</cp:lastModifiedBy>
  <cp:revision>3672</cp:revision>
  <dcterms:created xsi:type="dcterms:W3CDTF">2008-03-06T07:55:35Z</dcterms:created>
  <dcterms:modified xsi:type="dcterms:W3CDTF">2018-11-18T13:27:42Z</dcterms:modified>
</cp:coreProperties>
</file>